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5"/>
  </p:notesMasterIdLst>
  <p:sldIdLst>
    <p:sldId id="259" r:id="rId2"/>
    <p:sldId id="256" r:id="rId3"/>
    <p:sldId id="265" r:id="rId4"/>
    <p:sldId id="267" r:id="rId5"/>
    <p:sldId id="291" r:id="rId6"/>
    <p:sldId id="269" r:id="rId7"/>
    <p:sldId id="294" r:id="rId8"/>
    <p:sldId id="293" r:id="rId9"/>
    <p:sldId id="271" r:id="rId10"/>
    <p:sldId id="295" r:id="rId11"/>
    <p:sldId id="297" r:id="rId12"/>
    <p:sldId id="270" r:id="rId13"/>
    <p:sldId id="260" r:id="rId14"/>
    <p:sldId id="300" r:id="rId15"/>
    <p:sldId id="301" r:id="rId16"/>
    <p:sldId id="272" r:id="rId17"/>
    <p:sldId id="275" r:id="rId18"/>
    <p:sldId id="299" r:id="rId19"/>
    <p:sldId id="273" r:id="rId20"/>
    <p:sldId id="274" r:id="rId21"/>
    <p:sldId id="281" r:id="rId22"/>
    <p:sldId id="282" r:id="rId23"/>
    <p:sldId id="298" r:id="rId24"/>
    <p:sldId id="306" r:id="rId25"/>
    <p:sldId id="283" r:id="rId26"/>
    <p:sldId id="284" r:id="rId27"/>
    <p:sldId id="285" r:id="rId28"/>
    <p:sldId id="289" r:id="rId29"/>
    <p:sldId id="307" r:id="rId30"/>
    <p:sldId id="308" r:id="rId31"/>
    <p:sldId id="286" r:id="rId32"/>
    <p:sldId id="287" r:id="rId33"/>
    <p:sldId id="288" r:id="rId34"/>
    <p:sldId id="302" r:id="rId35"/>
    <p:sldId id="309" r:id="rId36"/>
    <p:sldId id="303" r:id="rId37"/>
    <p:sldId id="310" r:id="rId38"/>
    <p:sldId id="304" r:id="rId39"/>
    <p:sldId id="276" r:id="rId40"/>
    <p:sldId id="277" r:id="rId41"/>
    <p:sldId id="280" r:id="rId42"/>
    <p:sldId id="290" r:id="rId43"/>
    <p:sldId id="264" r:id="rId44"/>
  </p:sldIdLst>
  <p:sldSz cx="17338675" cy="9753600"/>
  <p:notesSz cx="6858000" cy="9144000"/>
  <p:defaultText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userDrawn="1">
          <p15:clr>
            <a:srgbClr val="A4A3A4"/>
          </p15:clr>
        </p15:guide>
        <p15:guide id="2" pos="5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64C8"/>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3C73DE-B737-408B-A875-D51D831F8714}" v="71" dt="2021-10-25T10:36:37.32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78141" autoAdjust="0"/>
  </p:normalViewPr>
  <p:slideViewPr>
    <p:cSldViewPr snapToGrid="0" showGuides="1">
      <p:cViewPr varScale="1">
        <p:scale>
          <a:sx n="47" d="100"/>
          <a:sy n="47" d="100"/>
        </p:scale>
        <p:origin x="1094" y="29"/>
      </p:cViewPr>
      <p:guideLst>
        <p:guide orient="horz" pos="3072"/>
        <p:guide pos="54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fie Raeymakers" userId="12e7d2fcde2e838b" providerId="LiveId" clId="{7A3C73DE-B737-408B-A875-D51D831F8714}"/>
    <pc:docChg chg="undo custSel addSld delSld modSld sldOrd">
      <pc:chgData name="Sofie Raeymakers" userId="12e7d2fcde2e838b" providerId="LiveId" clId="{7A3C73DE-B737-408B-A875-D51D831F8714}" dt="2021-10-25T11:54:16.845" v="10599" actId="20577"/>
      <pc:docMkLst>
        <pc:docMk/>
      </pc:docMkLst>
      <pc:sldChg chg="modSp mod modNotesTx">
        <pc:chgData name="Sofie Raeymakers" userId="12e7d2fcde2e838b" providerId="LiveId" clId="{7A3C73DE-B737-408B-A875-D51D831F8714}" dt="2021-10-25T08:40:30.498" v="6120" actId="20577"/>
        <pc:sldMkLst>
          <pc:docMk/>
          <pc:sldMk cId="3355618083" sldId="256"/>
        </pc:sldMkLst>
        <pc:spChg chg="mod">
          <ac:chgData name="Sofie Raeymakers" userId="12e7d2fcde2e838b" providerId="LiveId" clId="{7A3C73DE-B737-408B-A875-D51D831F8714}" dt="2021-10-20T11:40:11.653" v="159" actId="20577"/>
          <ac:spMkLst>
            <pc:docMk/>
            <pc:sldMk cId="3355618083" sldId="256"/>
            <ac:spMk id="17" creationId="{00000000-0000-0000-0000-000000000000}"/>
          </ac:spMkLst>
        </pc:spChg>
        <pc:spChg chg="mod">
          <ac:chgData name="Sofie Raeymakers" userId="12e7d2fcde2e838b" providerId="LiveId" clId="{7A3C73DE-B737-408B-A875-D51D831F8714}" dt="2021-10-25T08:40:30.498" v="6120" actId="20577"/>
          <ac:spMkLst>
            <pc:docMk/>
            <pc:sldMk cId="3355618083" sldId="256"/>
            <ac:spMk id="18" creationId="{00000000-0000-0000-0000-000000000000}"/>
          </ac:spMkLst>
        </pc:spChg>
      </pc:sldChg>
      <pc:sldChg chg="modSp mod modNotesTx">
        <pc:chgData name="Sofie Raeymakers" userId="12e7d2fcde2e838b" providerId="LiveId" clId="{7A3C73DE-B737-408B-A875-D51D831F8714}" dt="2021-10-25T11:52:11.054" v="10082" actId="20577"/>
        <pc:sldMkLst>
          <pc:docMk/>
          <pc:sldMk cId="2760186874" sldId="260"/>
        </pc:sldMkLst>
        <pc:spChg chg="mod">
          <ac:chgData name="Sofie Raeymakers" userId="12e7d2fcde2e838b" providerId="LiveId" clId="{7A3C73DE-B737-408B-A875-D51D831F8714}" dt="2021-10-25T08:31:50.100" v="5911" actId="20577"/>
          <ac:spMkLst>
            <pc:docMk/>
            <pc:sldMk cId="2760186874" sldId="260"/>
            <ac:spMk id="8" creationId="{00000000-0000-0000-0000-000000000000}"/>
          </ac:spMkLst>
        </pc:spChg>
      </pc:sldChg>
      <pc:sldChg chg="addSp delSp modSp add del mod">
        <pc:chgData name="Sofie Raeymakers" userId="12e7d2fcde2e838b" providerId="LiveId" clId="{7A3C73DE-B737-408B-A875-D51D831F8714}" dt="2021-10-21T12:31:24.393" v="3079" actId="14100"/>
        <pc:sldMkLst>
          <pc:docMk/>
          <pc:sldMk cId="411963799" sldId="264"/>
        </pc:sldMkLst>
        <pc:spChg chg="mod">
          <ac:chgData name="Sofie Raeymakers" userId="12e7d2fcde2e838b" providerId="LiveId" clId="{7A3C73DE-B737-408B-A875-D51D831F8714}" dt="2021-10-21T12:21:33.570" v="3077" actId="20577"/>
          <ac:spMkLst>
            <pc:docMk/>
            <pc:sldMk cId="411963799" sldId="264"/>
            <ac:spMk id="2" creationId="{00000000-0000-0000-0000-000000000000}"/>
          </ac:spMkLst>
        </pc:spChg>
        <pc:picChg chg="add del mod">
          <ac:chgData name="Sofie Raeymakers" userId="12e7d2fcde2e838b" providerId="LiveId" clId="{7A3C73DE-B737-408B-A875-D51D831F8714}" dt="2021-10-21T12:20:59.898" v="3067" actId="478"/>
          <ac:picMkLst>
            <pc:docMk/>
            <pc:sldMk cId="411963799" sldId="264"/>
            <ac:picMk id="7" creationId="{25700C5E-5145-44EE-BC43-16C079B741EF}"/>
          </ac:picMkLst>
        </pc:picChg>
        <pc:picChg chg="add del mod">
          <ac:chgData name="Sofie Raeymakers" userId="12e7d2fcde2e838b" providerId="LiveId" clId="{7A3C73DE-B737-408B-A875-D51D831F8714}" dt="2021-10-21T12:15:03.902" v="3059" actId="478"/>
          <ac:picMkLst>
            <pc:docMk/>
            <pc:sldMk cId="411963799" sldId="264"/>
            <ac:picMk id="10" creationId="{52B0E3AF-249C-4DCE-8E9A-08332F0720DF}"/>
          </ac:picMkLst>
        </pc:picChg>
        <pc:picChg chg="add mod">
          <ac:chgData name="Sofie Raeymakers" userId="12e7d2fcde2e838b" providerId="LiveId" clId="{7A3C73DE-B737-408B-A875-D51D831F8714}" dt="2021-10-21T12:31:24.393" v="3079" actId="14100"/>
          <ac:picMkLst>
            <pc:docMk/>
            <pc:sldMk cId="411963799" sldId="264"/>
            <ac:picMk id="12" creationId="{D5479ADE-9D95-4111-8468-488CDCE2395B}"/>
          </ac:picMkLst>
        </pc:picChg>
      </pc:sldChg>
      <pc:sldChg chg="addSp delSp modSp mod ord modNotesTx">
        <pc:chgData name="Sofie Raeymakers" userId="12e7d2fcde2e838b" providerId="LiveId" clId="{7A3C73DE-B737-408B-A875-D51D831F8714}" dt="2021-10-21T11:58:16.871" v="1513" actId="5793"/>
        <pc:sldMkLst>
          <pc:docMk/>
          <pc:sldMk cId="1888289208" sldId="265"/>
        </pc:sldMkLst>
        <pc:spChg chg="mod">
          <ac:chgData name="Sofie Raeymakers" userId="12e7d2fcde2e838b" providerId="LiveId" clId="{7A3C73DE-B737-408B-A875-D51D831F8714}" dt="2021-10-20T11:40:24.034" v="162" actId="20577"/>
          <ac:spMkLst>
            <pc:docMk/>
            <pc:sldMk cId="1888289208" sldId="265"/>
            <ac:spMk id="2" creationId="{00000000-0000-0000-0000-000000000000}"/>
          </ac:spMkLst>
        </pc:spChg>
        <pc:spChg chg="del">
          <ac:chgData name="Sofie Raeymakers" userId="12e7d2fcde2e838b" providerId="LiveId" clId="{7A3C73DE-B737-408B-A875-D51D831F8714}" dt="2021-10-20T11:41:09.801" v="168" actId="931"/>
          <ac:spMkLst>
            <pc:docMk/>
            <pc:sldMk cId="1888289208" sldId="265"/>
            <ac:spMk id="3" creationId="{00000000-0000-0000-0000-000000000000}"/>
          </ac:spMkLst>
        </pc:spChg>
        <pc:spChg chg="add mod">
          <ac:chgData name="Sofie Raeymakers" userId="12e7d2fcde2e838b" providerId="LiveId" clId="{7A3C73DE-B737-408B-A875-D51D831F8714}" dt="2021-10-21T11:58:16.871" v="1513" actId="5793"/>
          <ac:spMkLst>
            <pc:docMk/>
            <pc:sldMk cId="1888289208" sldId="265"/>
            <ac:spMk id="9" creationId="{2AF4654D-F261-4255-94ED-681BCE1D5B9F}"/>
          </ac:spMkLst>
        </pc:spChg>
        <pc:picChg chg="add mod">
          <ac:chgData name="Sofie Raeymakers" userId="12e7d2fcde2e838b" providerId="LiveId" clId="{7A3C73DE-B737-408B-A875-D51D831F8714}" dt="2021-10-21T11:57:13.725" v="1436" actId="1076"/>
          <ac:picMkLst>
            <pc:docMk/>
            <pc:sldMk cId="1888289208" sldId="265"/>
            <ac:picMk id="5" creationId="{11C8DD49-CC39-45AD-91D4-6AE6D3346B07}"/>
          </ac:picMkLst>
        </pc:picChg>
        <pc:picChg chg="add del mod">
          <ac:chgData name="Sofie Raeymakers" userId="12e7d2fcde2e838b" providerId="LiveId" clId="{7A3C73DE-B737-408B-A875-D51D831F8714}" dt="2021-10-20T11:42:10.027" v="177" actId="478"/>
          <ac:picMkLst>
            <pc:docMk/>
            <pc:sldMk cId="1888289208" sldId="265"/>
            <ac:picMk id="6" creationId="{8280969C-7545-43CB-8485-3BBAEFE49791}"/>
          </ac:picMkLst>
        </pc:picChg>
        <pc:picChg chg="add del mod">
          <ac:chgData name="Sofie Raeymakers" userId="12e7d2fcde2e838b" providerId="LiveId" clId="{7A3C73DE-B737-408B-A875-D51D831F8714}" dt="2021-10-21T11:55:47.918" v="1260" actId="478"/>
          <ac:picMkLst>
            <pc:docMk/>
            <pc:sldMk cId="1888289208" sldId="265"/>
            <ac:picMk id="7" creationId="{45DB4D60-5ED4-4D81-9330-8BA572365C91}"/>
          </ac:picMkLst>
        </pc:picChg>
      </pc:sldChg>
      <pc:sldChg chg="add del">
        <pc:chgData name="Sofie Raeymakers" userId="12e7d2fcde2e838b" providerId="LiveId" clId="{7A3C73DE-B737-408B-A875-D51D831F8714}" dt="2021-10-21T12:13:27.508" v="3004" actId="47"/>
        <pc:sldMkLst>
          <pc:docMk/>
          <pc:sldMk cId="71783977" sldId="266"/>
        </pc:sldMkLst>
      </pc:sldChg>
      <pc:sldChg chg="addSp delSp modSp new mod modNotesTx">
        <pc:chgData name="Sofie Raeymakers" userId="12e7d2fcde2e838b" providerId="LiveId" clId="{7A3C73DE-B737-408B-A875-D51D831F8714}" dt="2021-10-25T07:31:38.596" v="4163" actId="20577"/>
        <pc:sldMkLst>
          <pc:docMk/>
          <pc:sldMk cId="1753577330" sldId="267"/>
        </pc:sldMkLst>
        <pc:spChg chg="add del">
          <ac:chgData name="Sofie Raeymakers" userId="12e7d2fcde2e838b" providerId="LiveId" clId="{7A3C73DE-B737-408B-A875-D51D831F8714}" dt="2021-10-25T07:10:36.833" v="3306"/>
          <ac:spMkLst>
            <pc:docMk/>
            <pc:sldMk cId="1753577330" sldId="267"/>
            <ac:spMk id="2" creationId="{004F713C-BE8E-432F-95FE-6BE1FCBFF5CC}"/>
          </ac:spMkLst>
        </pc:spChg>
        <pc:spChg chg="add del mod">
          <ac:chgData name="Sofie Raeymakers" userId="12e7d2fcde2e838b" providerId="LiveId" clId="{7A3C73DE-B737-408B-A875-D51D831F8714}" dt="2021-10-25T07:10:53.326" v="3312" actId="478"/>
          <ac:spMkLst>
            <pc:docMk/>
            <pc:sldMk cId="1753577330" sldId="267"/>
            <ac:spMk id="11" creationId="{30605E0C-2BD3-4C48-8726-E9C598D2A038}"/>
          </ac:spMkLst>
        </pc:spChg>
        <pc:spChg chg="add mod">
          <ac:chgData name="Sofie Raeymakers" userId="12e7d2fcde2e838b" providerId="LiveId" clId="{7A3C73DE-B737-408B-A875-D51D831F8714}" dt="2021-10-25T07:31:38.596" v="4163" actId="20577"/>
          <ac:spMkLst>
            <pc:docMk/>
            <pc:sldMk cId="1753577330" sldId="267"/>
            <ac:spMk id="12" creationId="{9DA9C3EF-F112-4779-8FAE-1E2579763EE6}"/>
          </ac:spMkLst>
        </pc:spChg>
        <pc:picChg chg="add del mod">
          <ac:chgData name="Sofie Raeymakers" userId="12e7d2fcde2e838b" providerId="LiveId" clId="{7A3C73DE-B737-408B-A875-D51D831F8714}" dt="2021-10-25T07:10:41.325" v="3308" actId="478"/>
          <ac:picMkLst>
            <pc:docMk/>
            <pc:sldMk cId="1753577330" sldId="267"/>
            <ac:picMk id="3" creationId="{ED6EEFF0-F47F-4E46-AF1E-AAFC1E0CD93C}"/>
          </ac:picMkLst>
        </pc:picChg>
        <pc:picChg chg="add del mod">
          <ac:chgData name="Sofie Raeymakers" userId="12e7d2fcde2e838b" providerId="LiveId" clId="{7A3C73DE-B737-408B-A875-D51D831F8714}" dt="2021-10-25T07:10:30.190" v="3304"/>
          <ac:picMkLst>
            <pc:docMk/>
            <pc:sldMk cId="1753577330" sldId="267"/>
            <ac:picMk id="5" creationId="{C70126A6-078E-4BB2-80E6-0D52CDC6DE53}"/>
          </ac:picMkLst>
        </pc:picChg>
        <pc:picChg chg="add del mod">
          <ac:chgData name="Sofie Raeymakers" userId="12e7d2fcde2e838b" providerId="LiveId" clId="{7A3C73DE-B737-408B-A875-D51D831F8714}" dt="2021-10-25T07:10:43.129" v="3309" actId="478"/>
          <ac:picMkLst>
            <pc:docMk/>
            <pc:sldMk cId="1753577330" sldId="267"/>
            <ac:picMk id="7" creationId="{440DD44F-E9B2-4138-BBB3-696ED1F7899F}"/>
          </ac:picMkLst>
        </pc:picChg>
        <pc:picChg chg="add mod">
          <ac:chgData name="Sofie Raeymakers" userId="12e7d2fcde2e838b" providerId="LiveId" clId="{7A3C73DE-B737-408B-A875-D51D831F8714}" dt="2021-10-25T07:11:06.904" v="3315" actId="1076"/>
          <ac:picMkLst>
            <pc:docMk/>
            <pc:sldMk cId="1753577330" sldId="267"/>
            <ac:picMk id="9" creationId="{2840FC4E-ED68-4CB4-AA4D-5C145D0C2B1D}"/>
          </ac:picMkLst>
        </pc:picChg>
      </pc:sldChg>
      <pc:sldChg chg="modSp new del mod ord modNotesTx">
        <pc:chgData name="Sofie Raeymakers" userId="12e7d2fcde2e838b" providerId="LiveId" clId="{7A3C73DE-B737-408B-A875-D51D831F8714}" dt="2021-10-25T08:01:48.960" v="5105" actId="47"/>
        <pc:sldMkLst>
          <pc:docMk/>
          <pc:sldMk cId="398022037" sldId="268"/>
        </pc:sldMkLst>
        <pc:spChg chg="mod">
          <ac:chgData name="Sofie Raeymakers" userId="12e7d2fcde2e838b" providerId="LiveId" clId="{7A3C73DE-B737-408B-A875-D51D831F8714}" dt="2021-10-25T07:19:28.711" v="3563" actId="20577"/>
          <ac:spMkLst>
            <pc:docMk/>
            <pc:sldMk cId="398022037" sldId="268"/>
            <ac:spMk id="2" creationId="{8A6CCF19-0EB3-47D4-AB05-3A0FD648C5FF}"/>
          </ac:spMkLst>
        </pc:spChg>
        <pc:spChg chg="mod">
          <ac:chgData name="Sofie Raeymakers" userId="12e7d2fcde2e838b" providerId="LiveId" clId="{7A3C73DE-B737-408B-A875-D51D831F8714}" dt="2021-10-25T07:26:14.983" v="4095" actId="20577"/>
          <ac:spMkLst>
            <pc:docMk/>
            <pc:sldMk cId="398022037" sldId="268"/>
            <ac:spMk id="3" creationId="{23F32C0F-F08B-44E9-9868-3B5F55D554D2}"/>
          </ac:spMkLst>
        </pc:spChg>
      </pc:sldChg>
      <pc:sldChg chg="modSp new mod ord modNotesTx">
        <pc:chgData name="Sofie Raeymakers" userId="12e7d2fcde2e838b" providerId="LiveId" clId="{7A3C73DE-B737-408B-A875-D51D831F8714}" dt="2021-10-25T07:50:34.759" v="4782"/>
        <pc:sldMkLst>
          <pc:docMk/>
          <pc:sldMk cId="3518746377" sldId="269"/>
        </pc:sldMkLst>
        <pc:spChg chg="mod">
          <ac:chgData name="Sofie Raeymakers" userId="12e7d2fcde2e838b" providerId="LiveId" clId="{7A3C73DE-B737-408B-A875-D51D831F8714}" dt="2021-10-20T11:45:27.135" v="270" actId="20577"/>
          <ac:spMkLst>
            <pc:docMk/>
            <pc:sldMk cId="3518746377" sldId="269"/>
            <ac:spMk id="2" creationId="{E89E1560-5CB4-48F0-BA48-6340D48CE2F0}"/>
          </ac:spMkLst>
        </pc:spChg>
        <pc:spChg chg="mod">
          <ac:chgData name="Sofie Raeymakers" userId="12e7d2fcde2e838b" providerId="LiveId" clId="{7A3C73DE-B737-408B-A875-D51D831F8714}" dt="2021-10-25T07:44:07.869" v="4452" actId="27636"/>
          <ac:spMkLst>
            <pc:docMk/>
            <pc:sldMk cId="3518746377" sldId="269"/>
            <ac:spMk id="3" creationId="{FAA8AC0C-6ED5-4521-B11F-D5BCC70C7461}"/>
          </ac:spMkLst>
        </pc:spChg>
      </pc:sldChg>
      <pc:sldChg chg="modSp new mod ord modNotesTx">
        <pc:chgData name="Sofie Raeymakers" userId="12e7d2fcde2e838b" providerId="LiveId" clId="{7A3C73DE-B737-408B-A875-D51D831F8714}" dt="2021-10-25T11:48:52.428" v="9311" actId="20577"/>
        <pc:sldMkLst>
          <pc:docMk/>
          <pc:sldMk cId="2433048810" sldId="270"/>
        </pc:sldMkLst>
        <pc:spChg chg="mod">
          <ac:chgData name="Sofie Raeymakers" userId="12e7d2fcde2e838b" providerId="LiveId" clId="{7A3C73DE-B737-408B-A875-D51D831F8714}" dt="2021-10-20T11:46:49.004" v="426" actId="20577"/>
          <ac:spMkLst>
            <pc:docMk/>
            <pc:sldMk cId="2433048810" sldId="270"/>
            <ac:spMk id="2" creationId="{F5A72233-6339-4439-ABD9-E77A174D9EBB}"/>
          </ac:spMkLst>
        </pc:spChg>
        <pc:spChg chg="mod">
          <ac:chgData name="Sofie Raeymakers" userId="12e7d2fcde2e838b" providerId="LiveId" clId="{7A3C73DE-B737-408B-A875-D51D831F8714}" dt="2021-10-25T11:48:52.428" v="9311" actId="20577"/>
          <ac:spMkLst>
            <pc:docMk/>
            <pc:sldMk cId="2433048810" sldId="270"/>
            <ac:spMk id="3" creationId="{1BE916C0-C033-48B2-94A0-CC536E030409}"/>
          </ac:spMkLst>
        </pc:spChg>
      </pc:sldChg>
      <pc:sldChg chg="addSp modSp new mod ord modNotesTx">
        <pc:chgData name="Sofie Raeymakers" userId="12e7d2fcde2e838b" providerId="LiveId" clId="{7A3C73DE-B737-408B-A875-D51D831F8714}" dt="2021-10-25T11:51:58.741" v="10041" actId="20577"/>
        <pc:sldMkLst>
          <pc:docMk/>
          <pc:sldMk cId="3554283125" sldId="271"/>
        </pc:sldMkLst>
        <pc:spChg chg="mod">
          <ac:chgData name="Sofie Raeymakers" userId="12e7d2fcde2e838b" providerId="LiveId" clId="{7A3C73DE-B737-408B-A875-D51D831F8714}" dt="2021-10-25T07:31:59.096" v="4167" actId="20577"/>
          <ac:spMkLst>
            <pc:docMk/>
            <pc:sldMk cId="3554283125" sldId="271"/>
            <ac:spMk id="2" creationId="{E66EC54F-64C8-44E2-8B6C-53894036A804}"/>
          </ac:spMkLst>
        </pc:spChg>
        <pc:spChg chg="mod">
          <ac:chgData name="Sofie Raeymakers" userId="12e7d2fcde2e838b" providerId="LiveId" clId="{7A3C73DE-B737-408B-A875-D51D831F8714}" dt="2021-10-25T11:51:23.704" v="9819" actId="20577"/>
          <ac:spMkLst>
            <pc:docMk/>
            <pc:sldMk cId="3554283125" sldId="271"/>
            <ac:spMk id="3" creationId="{26A0E263-EC03-4A4D-9B23-1F33DF514BD4}"/>
          </ac:spMkLst>
        </pc:spChg>
        <pc:picChg chg="add mod">
          <ac:chgData name="Sofie Raeymakers" userId="12e7d2fcde2e838b" providerId="LiveId" clId="{7A3C73DE-B737-408B-A875-D51D831F8714}" dt="2021-10-25T07:34:19.101" v="4271" actId="14100"/>
          <ac:picMkLst>
            <pc:docMk/>
            <pc:sldMk cId="3554283125" sldId="271"/>
            <ac:picMk id="5" creationId="{E0485C76-E9BB-4E7B-834E-1E1B75D474AF}"/>
          </ac:picMkLst>
        </pc:picChg>
      </pc:sldChg>
      <pc:sldChg chg="new del">
        <pc:chgData name="Sofie Raeymakers" userId="12e7d2fcde2e838b" providerId="LiveId" clId="{7A3C73DE-B737-408B-A875-D51D831F8714}" dt="2021-10-20T11:47:42.326" v="519" actId="680"/>
        <pc:sldMkLst>
          <pc:docMk/>
          <pc:sldMk cId="3579946243" sldId="271"/>
        </pc:sldMkLst>
      </pc:sldChg>
      <pc:sldChg chg="addSp delSp modSp new mod modNotesTx">
        <pc:chgData name="Sofie Raeymakers" userId="12e7d2fcde2e838b" providerId="LiveId" clId="{7A3C73DE-B737-408B-A875-D51D831F8714}" dt="2021-10-25T11:53:33.790" v="10433" actId="20577"/>
        <pc:sldMkLst>
          <pc:docMk/>
          <pc:sldMk cId="3296157980" sldId="272"/>
        </pc:sldMkLst>
        <pc:spChg chg="mod">
          <ac:chgData name="Sofie Raeymakers" userId="12e7d2fcde2e838b" providerId="LiveId" clId="{7A3C73DE-B737-408B-A875-D51D831F8714}" dt="2021-10-20T11:50:35.718" v="664" actId="20577"/>
          <ac:spMkLst>
            <pc:docMk/>
            <pc:sldMk cId="3296157980" sldId="272"/>
            <ac:spMk id="2" creationId="{2613F2CD-A09A-46F8-8188-EA4455FE1977}"/>
          </ac:spMkLst>
        </pc:spChg>
        <pc:spChg chg="mod">
          <ac:chgData name="Sofie Raeymakers" userId="12e7d2fcde2e838b" providerId="LiveId" clId="{7A3C73DE-B737-408B-A875-D51D831F8714}" dt="2021-10-25T08:29:55.444" v="5803" actId="20577"/>
          <ac:spMkLst>
            <pc:docMk/>
            <pc:sldMk cId="3296157980" sldId="272"/>
            <ac:spMk id="3" creationId="{D12B6BE8-2857-48B8-8AB2-A36A75D70EEC}"/>
          </ac:spMkLst>
        </pc:spChg>
        <pc:spChg chg="add mod">
          <ac:chgData name="Sofie Raeymakers" userId="12e7d2fcde2e838b" providerId="LiveId" clId="{7A3C73DE-B737-408B-A875-D51D831F8714}" dt="2021-10-25T08:31:33.459" v="5906" actId="207"/>
          <ac:spMkLst>
            <pc:docMk/>
            <pc:sldMk cId="3296157980" sldId="272"/>
            <ac:spMk id="5" creationId="{6836FC39-2B3E-4937-81BC-7763FC44D75E}"/>
          </ac:spMkLst>
        </pc:spChg>
        <pc:spChg chg="add mod">
          <ac:chgData name="Sofie Raeymakers" userId="12e7d2fcde2e838b" providerId="LiveId" clId="{7A3C73DE-B737-408B-A875-D51D831F8714}" dt="2021-10-25T09:05:44.487" v="6330" actId="1076"/>
          <ac:spMkLst>
            <pc:docMk/>
            <pc:sldMk cId="3296157980" sldId="272"/>
            <ac:spMk id="6" creationId="{BEA2A575-88B3-43F6-BDB6-59149B1CF2DE}"/>
          </ac:spMkLst>
        </pc:spChg>
        <pc:spChg chg="add mod">
          <ac:chgData name="Sofie Raeymakers" userId="12e7d2fcde2e838b" providerId="LiveId" clId="{7A3C73DE-B737-408B-A875-D51D831F8714}" dt="2021-10-25T09:06:49.218" v="6355" actId="20577"/>
          <ac:spMkLst>
            <pc:docMk/>
            <pc:sldMk cId="3296157980" sldId="272"/>
            <ac:spMk id="7" creationId="{B283B854-28AA-4637-BB83-628EEE41F142}"/>
          </ac:spMkLst>
        </pc:spChg>
        <pc:picChg chg="add del mod">
          <ac:chgData name="Sofie Raeymakers" userId="12e7d2fcde2e838b" providerId="LiveId" clId="{7A3C73DE-B737-408B-A875-D51D831F8714}" dt="2021-10-20T14:45:41.667" v="1105" actId="478"/>
          <ac:picMkLst>
            <pc:docMk/>
            <pc:sldMk cId="3296157980" sldId="272"/>
            <ac:picMk id="6" creationId="{168CA873-2A9B-4692-9375-748507E96AB5}"/>
          </ac:picMkLst>
        </pc:picChg>
        <pc:picChg chg="add del mod">
          <ac:chgData name="Sofie Raeymakers" userId="12e7d2fcde2e838b" providerId="LiveId" clId="{7A3C73DE-B737-408B-A875-D51D831F8714}" dt="2021-10-21T10:02:15.991" v="1159" actId="478"/>
          <ac:picMkLst>
            <pc:docMk/>
            <pc:sldMk cId="3296157980" sldId="272"/>
            <ac:picMk id="6" creationId="{85496FF9-1A1C-44E7-BE03-BD51041862EC}"/>
          </ac:picMkLst>
        </pc:picChg>
        <pc:picChg chg="add del mod">
          <ac:chgData name="Sofie Raeymakers" userId="12e7d2fcde2e838b" providerId="LiveId" clId="{7A3C73DE-B737-408B-A875-D51D831F8714}" dt="2021-10-20T14:53:14.218" v="1143" actId="478"/>
          <ac:picMkLst>
            <pc:docMk/>
            <pc:sldMk cId="3296157980" sldId="272"/>
            <ac:picMk id="7" creationId="{EC7DA5B7-729B-42F6-A177-257EC8AE8CD9}"/>
          </ac:picMkLst>
        </pc:picChg>
        <pc:picChg chg="add del mod">
          <ac:chgData name="Sofie Raeymakers" userId="12e7d2fcde2e838b" providerId="LiveId" clId="{7A3C73DE-B737-408B-A875-D51D831F8714}" dt="2021-10-21T13:02:23.897" v="3098" actId="478"/>
          <ac:picMkLst>
            <pc:docMk/>
            <pc:sldMk cId="3296157980" sldId="272"/>
            <ac:picMk id="8" creationId="{51053CD8-2949-409F-A50E-8DC0B3ED88A3}"/>
          </ac:picMkLst>
        </pc:picChg>
        <pc:picChg chg="add del mod">
          <ac:chgData name="Sofie Raeymakers" userId="12e7d2fcde2e838b" providerId="LiveId" clId="{7A3C73DE-B737-408B-A875-D51D831F8714}" dt="2021-10-21T10:01:24.998" v="1153" actId="478"/>
          <ac:picMkLst>
            <pc:docMk/>
            <pc:sldMk cId="3296157980" sldId="272"/>
            <ac:picMk id="9" creationId="{5DF5126F-BB9D-427E-897A-60E04F695776}"/>
          </ac:picMkLst>
        </pc:picChg>
        <pc:picChg chg="add mod">
          <ac:chgData name="Sofie Raeymakers" userId="12e7d2fcde2e838b" providerId="LiveId" clId="{7A3C73DE-B737-408B-A875-D51D831F8714}" dt="2021-10-25T08:30:22.454" v="5807" actId="1076"/>
          <ac:picMkLst>
            <pc:docMk/>
            <pc:sldMk cId="3296157980" sldId="272"/>
            <ac:picMk id="11" creationId="{94C69390-91E4-4EA3-874B-6C1A8405F57E}"/>
          </ac:picMkLst>
        </pc:picChg>
      </pc:sldChg>
      <pc:sldChg chg="addSp delSp modSp new mod modNotesTx">
        <pc:chgData name="Sofie Raeymakers" userId="12e7d2fcde2e838b" providerId="LiveId" clId="{7A3C73DE-B737-408B-A875-D51D831F8714}" dt="2021-10-25T11:54:16.845" v="10599" actId="20577"/>
        <pc:sldMkLst>
          <pc:docMk/>
          <pc:sldMk cId="2936584574" sldId="273"/>
        </pc:sldMkLst>
        <pc:spChg chg="mod">
          <ac:chgData name="Sofie Raeymakers" userId="12e7d2fcde2e838b" providerId="LiveId" clId="{7A3C73DE-B737-408B-A875-D51D831F8714}" dt="2021-10-20T11:51:08.935" v="692" actId="20577"/>
          <ac:spMkLst>
            <pc:docMk/>
            <pc:sldMk cId="2936584574" sldId="273"/>
            <ac:spMk id="2" creationId="{E8F93A1D-492B-4A45-AF79-4BA8B1D680D4}"/>
          </ac:spMkLst>
        </pc:spChg>
        <pc:spChg chg="mod">
          <ac:chgData name="Sofie Raeymakers" userId="12e7d2fcde2e838b" providerId="LiveId" clId="{7A3C73DE-B737-408B-A875-D51D831F8714}" dt="2021-10-25T09:07:14.252" v="6359" actId="20577"/>
          <ac:spMkLst>
            <pc:docMk/>
            <pc:sldMk cId="2936584574" sldId="273"/>
            <ac:spMk id="3" creationId="{7DA812D7-5A61-4C65-8278-9F98C4C6BED9}"/>
          </ac:spMkLst>
        </pc:spChg>
        <pc:spChg chg="add mod">
          <ac:chgData name="Sofie Raeymakers" userId="12e7d2fcde2e838b" providerId="LiveId" clId="{7A3C73DE-B737-408B-A875-D51D831F8714}" dt="2021-10-25T09:11:25.197" v="6418" actId="255"/>
          <ac:spMkLst>
            <pc:docMk/>
            <pc:sldMk cId="2936584574" sldId="273"/>
            <ac:spMk id="6" creationId="{CF789BDF-9D64-49A4-BB08-87039C3AC90C}"/>
          </ac:spMkLst>
        </pc:spChg>
        <pc:spChg chg="add del">
          <ac:chgData name="Sofie Raeymakers" userId="12e7d2fcde2e838b" providerId="LiveId" clId="{7A3C73DE-B737-408B-A875-D51D831F8714}" dt="2021-10-25T09:07:27.544" v="6364" actId="22"/>
          <ac:spMkLst>
            <pc:docMk/>
            <pc:sldMk cId="2936584574" sldId="273"/>
            <ac:spMk id="7" creationId="{53592882-969F-4430-A315-85DE36CC3971}"/>
          </ac:spMkLst>
        </pc:spChg>
        <pc:spChg chg="add mod">
          <ac:chgData name="Sofie Raeymakers" userId="12e7d2fcde2e838b" providerId="LiveId" clId="{7A3C73DE-B737-408B-A875-D51D831F8714}" dt="2021-10-25T09:07:34.861" v="6365"/>
          <ac:spMkLst>
            <pc:docMk/>
            <pc:sldMk cId="2936584574" sldId="273"/>
            <ac:spMk id="9" creationId="{AC2B6F71-F686-4E80-92DC-CBA8375AE936}"/>
          </ac:spMkLst>
        </pc:spChg>
        <pc:spChg chg="add mod">
          <ac:chgData name="Sofie Raeymakers" userId="12e7d2fcde2e838b" providerId="LiveId" clId="{7A3C73DE-B737-408B-A875-D51D831F8714}" dt="2021-10-25T09:12:09.816" v="6468"/>
          <ac:spMkLst>
            <pc:docMk/>
            <pc:sldMk cId="2936584574" sldId="273"/>
            <ac:spMk id="10" creationId="{81B37C11-B5E0-485E-B713-C0938EB2EDD6}"/>
          </ac:spMkLst>
        </pc:spChg>
        <pc:picChg chg="add del mod">
          <ac:chgData name="Sofie Raeymakers" userId="12e7d2fcde2e838b" providerId="LiveId" clId="{7A3C73DE-B737-408B-A875-D51D831F8714}" dt="2021-10-21T13:04:38.417" v="3108" actId="478"/>
          <ac:picMkLst>
            <pc:docMk/>
            <pc:sldMk cId="2936584574" sldId="273"/>
            <ac:picMk id="6" creationId="{0C0E36FB-A2D7-4F7F-B5B0-7009224F67A1}"/>
          </ac:picMkLst>
        </pc:picChg>
        <pc:picChg chg="add del mod">
          <ac:chgData name="Sofie Raeymakers" userId="12e7d2fcde2e838b" providerId="LiveId" clId="{7A3C73DE-B737-408B-A875-D51D831F8714}" dt="2021-10-20T11:55:36.451" v="736" actId="478"/>
          <ac:picMkLst>
            <pc:docMk/>
            <pc:sldMk cId="2936584574" sldId="273"/>
            <ac:picMk id="6" creationId="{58991C71-EE4E-4E93-BABE-DE87F6F816AE}"/>
          </ac:picMkLst>
        </pc:picChg>
        <pc:picChg chg="add del mod">
          <ac:chgData name="Sofie Raeymakers" userId="12e7d2fcde2e838b" providerId="LiveId" clId="{7A3C73DE-B737-408B-A875-D51D831F8714}" dt="2021-10-20T14:53:37.438" v="1147" actId="478"/>
          <ac:picMkLst>
            <pc:docMk/>
            <pc:sldMk cId="2936584574" sldId="273"/>
            <ac:picMk id="6" creationId="{9761FAE4-7BC7-4A82-B439-90D22B5E71B6}"/>
          </ac:picMkLst>
        </pc:picChg>
        <pc:picChg chg="add mod">
          <ac:chgData name="Sofie Raeymakers" userId="12e7d2fcde2e838b" providerId="LiveId" clId="{7A3C73DE-B737-408B-A875-D51D831F8714}" dt="2021-10-25T09:07:23.295" v="6362" actId="14100"/>
          <ac:picMkLst>
            <pc:docMk/>
            <pc:sldMk cId="2936584574" sldId="273"/>
            <ac:picMk id="8" creationId="{35F5C6DC-BA08-4D05-A673-67B77EA9F929}"/>
          </ac:picMkLst>
        </pc:picChg>
        <pc:picChg chg="add del mod">
          <ac:chgData name="Sofie Raeymakers" userId="12e7d2fcde2e838b" providerId="LiveId" clId="{7A3C73DE-B737-408B-A875-D51D831F8714}" dt="2021-10-20T14:46:46.605" v="1113" actId="478"/>
          <ac:picMkLst>
            <pc:docMk/>
            <pc:sldMk cId="2936584574" sldId="273"/>
            <ac:picMk id="8" creationId="{89BC7D9E-0E9C-4AB1-8AE3-F90343039DEE}"/>
          </ac:picMkLst>
        </pc:picChg>
        <pc:picChg chg="add del mod">
          <ac:chgData name="Sofie Raeymakers" userId="12e7d2fcde2e838b" providerId="LiveId" clId="{7A3C73DE-B737-408B-A875-D51D831F8714}" dt="2021-10-21T10:04:59.551" v="1213" actId="478"/>
          <ac:picMkLst>
            <pc:docMk/>
            <pc:sldMk cId="2936584574" sldId="273"/>
            <ac:picMk id="9" creationId="{9B14C266-E225-4C67-A2AC-D32E269C9128}"/>
          </ac:picMkLst>
        </pc:picChg>
      </pc:sldChg>
      <pc:sldChg chg="addSp delSp modSp new mod modNotesTx">
        <pc:chgData name="Sofie Raeymakers" userId="12e7d2fcde2e838b" providerId="LiveId" clId="{7A3C73DE-B737-408B-A875-D51D831F8714}" dt="2021-10-25T09:37:36.409" v="6568"/>
        <pc:sldMkLst>
          <pc:docMk/>
          <pc:sldMk cId="1906544192" sldId="274"/>
        </pc:sldMkLst>
        <pc:spChg chg="add mod">
          <ac:chgData name="Sofie Raeymakers" userId="12e7d2fcde2e838b" providerId="LiveId" clId="{7A3C73DE-B737-408B-A875-D51D831F8714}" dt="2021-10-25T09:12:17.944" v="6469"/>
          <ac:spMkLst>
            <pc:docMk/>
            <pc:sldMk cId="1906544192" sldId="274"/>
            <ac:spMk id="4" creationId="{187ED767-8414-4827-B630-92D7BB24030B}"/>
          </ac:spMkLst>
        </pc:spChg>
        <pc:spChg chg="add mod">
          <ac:chgData name="Sofie Raeymakers" userId="12e7d2fcde2e838b" providerId="LiveId" clId="{7A3C73DE-B737-408B-A875-D51D831F8714}" dt="2021-10-25T09:13:37.583" v="6526" actId="255"/>
          <ac:spMkLst>
            <pc:docMk/>
            <pc:sldMk cId="1906544192" sldId="274"/>
            <ac:spMk id="5" creationId="{4988572C-12E2-4676-822B-FF185A0ED006}"/>
          </ac:spMkLst>
        </pc:spChg>
        <pc:spChg chg="add mod">
          <ac:chgData name="Sofie Raeymakers" userId="12e7d2fcde2e838b" providerId="LiveId" clId="{7A3C73DE-B737-408B-A875-D51D831F8714}" dt="2021-10-25T09:37:36.409" v="6568"/>
          <ac:spMkLst>
            <pc:docMk/>
            <pc:sldMk cId="1906544192" sldId="274"/>
            <ac:spMk id="6" creationId="{71526709-B2E1-43DC-ADC0-40D9FD375D4C}"/>
          </ac:spMkLst>
        </pc:spChg>
        <pc:picChg chg="add del mod">
          <ac:chgData name="Sofie Raeymakers" userId="12e7d2fcde2e838b" providerId="LiveId" clId="{7A3C73DE-B737-408B-A875-D51D831F8714}" dt="2021-10-21T10:05:50.434" v="1223" actId="478"/>
          <ac:picMkLst>
            <pc:docMk/>
            <pc:sldMk cId="1906544192" sldId="274"/>
            <ac:picMk id="3" creationId="{3CBA294A-AF4D-4C6A-AAC7-938E900464C5}"/>
          </ac:picMkLst>
        </pc:picChg>
        <pc:picChg chg="add del mod">
          <ac:chgData name="Sofie Raeymakers" userId="12e7d2fcde2e838b" providerId="LiveId" clId="{7A3C73DE-B737-408B-A875-D51D831F8714}" dt="2021-10-21T13:05:25.294" v="3112" actId="478"/>
          <ac:picMkLst>
            <pc:docMk/>
            <pc:sldMk cId="1906544192" sldId="274"/>
            <ac:picMk id="5" creationId="{E71C55C3-6214-41FD-B55B-9307DB18EC7C}"/>
          </ac:picMkLst>
        </pc:picChg>
        <pc:picChg chg="add mod">
          <ac:chgData name="Sofie Raeymakers" userId="12e7d2fcde2e838b" providerId="LiveId" clId="{7A3C73DE-B737-408B-A875-D51D831F8714}" dt="2021-10-25T09:12:26.528" v="6471" actId="14100"/>
          <ac:picMkLst>
            <pc:docMk/>
            <pc:sldMk cId="1906544192" sldId="274"/>
            <ac:picMk id="7" creationId="{1EA9A456-27B6-4AC3-9A8D-904198BF0E59}"/>
          </ac:picMkLst>
        </pc:picChg>
      </pc:sldChg>
      <pc:sldChg chg="addSp delSp modSp new del mod">
        <pc:chgData name="Sofie Raeymakers" userId="12e7d2fcde2e838b" providerId="LiveId" clId="{7A3C73DE-B737-408B-A875-D51D831F8714}" dt="2021-10-20T11:58:13.102" v="788" actId="47"/>
        <pc:sldMkLst>
          <pc:docMk/>
          <pc:sldMk cId="75057348" sldId="275"/>
        </pc:sldMkLst>
        <pc:spChg chg="del">
          <ac:chgData name="Sofie Raeymakers" userId="12e7d2fcde2e838b" providerId="LiveId" clId="{7A3C73DE-B737-408B-A875-D51D831F8714}" dt="2021-10-20T11:57:44.072" v="784" actId="22"/>
          <ac:spMkLst>
            <pc:docMk/>
            <pc:sldMk cId="75057348" sldId="275"/>
            <ac:spMk id="2" creationId="{629732C9-F364-4EC0-B160-91D9779926AD}"/>
          </ac:spMkLst>
        </pc:spChg>
        <pc:spChg chg="add mod">
          <ac:chgData name="Sofie Raeymakers" userId="12e7d2fcde2e838b" providerId="LiveId" clId="{7A3C73DE-B737-408B-A875-D51D831F8714}" dt="2021-10-20T11:57:58.190" v="787" actId="478"/>
          <ac:spMkLst>
            <pc:docMk/>
            <pc:sldMk cId="75057348" sldId="275"/>
            <ac:spMk id="6" creationId="{CD214DE9-3A99-4CE1-90E8-54B9A7B3CD08}"/>
          </ac:spMkLst>
        </pc:spChg>
        <pc:picChg chg="add del mod ord modCrop">
          <ac:chgData name="Sofie Raeymakers" userId="12e7d2fcde2e838b" providerId="LiveId" clId="{7A3C73DE-B737-408B-A875-D51D831F8714}" dt="2021-10-20T11:57:58.190" v="787" actId="478"/>
          <ac:picMkLst>
            <pc:docMk/>
            <pc:sldMk cId="75057348" sldId="275"/>
            <ac:picMk id="4" creationId="{2E312F78-55B9-438F-B3C1-1A8497DC6172}"/>
          </ac:picMkLst>
        </pc:picChg>
      </pc:sldChg>
      <pc:sldChg chg="addSp delSp modSp new mod modNotesTx">
        <pc:chgData name="Sofie Raeymakers" userId="12e7d2fcde2e838b" providerId="LiveId" clId="{7A3C73DE-B737-408B-A875-D51D831F8714}" dt="2021-10-25T11:53:48.948" v="10502" actId="20577"/>
        <pc:sldMkLst>
          <pc:docMk/>
          <pc:sldMk cId="1158012220" sldId="275"/>
        </pc:sldMkLst>
        <pc:spChg chg="mod">
          <ac:chgData name="Sofie Raeymakers" userId="12e7d2fcde2e838b" providerId="LiveId" clId="{7A3C73DE-B737-408B-A875-D51D831F8714}" dt="2021-10-25T09:00:20.754" v="6197" actId="20577"/>
          <ac:spMkLst>
            <pc:docMk/>
            <pc:sldMk cId="1158012220" sldId="275"/>
            <ac:spMk id="3" creationId="{2EA19335-8A0F-452B-AD6D-7E7AF8E7E407}"/>
          </ac:spMkLst>
        </pc:spChg>
        <pc:spChg chg="add mod">
          <ac:chgData name="Sofie Raeymakers" userId="12e7d2fcde2e838b" providerId="LiveId" clId="{7A3C73DE-B737-408B-A875-D51D831F8714}" dt="2021-10-25T09:06:08.562" v="6335" actId="14100"/>
          <ac:spMkLst>
            <pc:docMk/>
            <pc:sldMk cId="1158012220" sldId="275"/>
            <ac:spMk id="5" creationId="{E0D5F628-8E93-4F56-9549-80702372DC95}"/>
          </ac:spMkLst>
        </pc:spChg>
        <pc:spChg chg="add mod">
          <ac:chgData name="Sofie Raeymakers" userId="12e7d2fcde2e838b" providerId="LiveId" clId="{7A3C73DE-B737-408B-A875-D51D831F8714}" dt="2021-10-25T09:06:59.450" v="6356"/>
          <ac:spMkLst>
            <pc:docMk/>
            <pc:sldMk cId="1158012220" sldId="275"/>
            <ac:spMk id="7" creationId="{4F4277AB-303E-4BCB-94CD-4CFC99362C87}"/>
          </ac:spMkLst>
        </pc:spChg>
        <pc:spChg chg="add mod">
          <ac:chgData name="Sofie Raeymakers" userId="12e7d2fcde2e838b" providerId="LiveId" clId="{7A3C73DE-B737-408B-A875-D51D831F8714}" dt="2021-10-25T09:12:02.873" v="6467" actId="20577"/>
          <ac:spMkLst>
            <pc:docMk/>
            <pc:sldMk cId="1158012220" sldId="275"/>
            <ac:spMk id="8" creationId="{FD4B367D-E013-40B9-A256-F040255B6566}"/>
          </ac:spMkLst>
        </pc:spChg>
        <pc:picChg chg="add del mod">
          <ac:chgData name="Sofie Raeymakers" userId="12e7d2fcde2e838b" providerId="LiveId" clId="{7A3C73DE-B737-408B-A875-D51D831F8714}" dt="2021-10-20T14:46:23.732" v="1112" actId="478"/>
          <ac:picMkLst>
            <pc:docMk/>
            <pc:sldMk cId="1158012220" sldId="275"/>
            <ac:picMk id="6" creationId="{52D9F93C-53D0-4C4C-B744-EE0C596FBCFB}"/>
          </ac:picMkLst>
        </pc:picChg>
        <pc:picChg chg="add del mod">
          <ac:chgData name="Sofie Raeymakers" userId="12e7d2fcde2e838b" providerId="LiveId" clId="{7A3C73DE-B737-408B-A875-D51D831F8714}" dt="2021-10-21T13:03:18.180" v="3103" actId="478"/>
          <ac:picMkLst>
            <pc:docMk/>
            <pc:sldMk cId="1158012220" sldId="275"/>
            <ac:picMk id="6" creationId="{DAC88300-CFE5-4EAB-9C86-A3D861458036}"/>
          </ac:picMkLst>
        </pc:picChg>
        <pc:picChg chg="add del mod">
          <ac:chgData name="Sofie Raeymakers" userId="12e7d2fcde2e838b" providerId="LiveId" clId="{7A3C73DE-B737-408B-A875-D51D831F8714}" dt="2021-10-21T10:03:47.444" v="1169" actId="478"/>
          <ac:picMkLst>
            <pc:docMk/>
            <pc:sldMk cId="1158012220" sldId="275"/>
            <ac:picMk id="7" creationId="{7BCE14CB-22C8-491E-BE1F-D55C2F4EB6ED}"/>
          </ac:picMkLst>
        </pc:picChg>
        <pc:picChg chg="add mod">
          <ac:chgData name="Sofie Raeymakers" userId="12e7d2fcde2e838b" providerId="LiveId" clId="{7A3C73DE-B737-408B-A875-D51D831F8714}" dt="2021-10-25T09:00:25.197" v="6198" actId="14100"/>
          <ac:picMkLst>
            <pc:docMk/>
            <pc:sldMk cId="1158012220" sldId="275"/>
            <ac:picMk id="9" creationId="{754393BD-1432-4F1F-87D1-00F4A00E90EC}"/>
          </ac:picMkLst>
        </pc:picChg>
      </pc:sldChg>
      <pc:sldChg chg="addSp delSp modSp new del mod">
        <pc:chgData name="Sofie Raeymakers" userId="12e7d2fcde2e838b" providerId="LiveId" clId="{7A3C73DE-B737-408B-A875-D51D831F8714}" dt="2021-10-20T11:58:25.717" v="792" actId="680"/>
        <pc:sldMkLst>
          <pc:docMk/>
          <pc:sldMk cId="2783524223" sldId="275"/>
        </pc:sldMkLst>
        <pc:spChg chg="add del">
          <ac:chgData name="Sofie Raeymakers" userId="12e7d2fcde2e838b" providerId="LiveId" clId="{7A3C73DE-B737-408B-A875-D51D831F8714}" dt="2021-10-20T11:58:23.682" v="791" actId="22"/>
          <ac:spMkLst>
            <pc:docMk/>
            <pc:sldMk cId="2783524223" sldId="275"/>
            <ac:spMk id="2" creationId="{97747FA2-8111-48AB-833A-EBEB0190DFED}"/>
          </ac:spMkLst>
        </pc:spChg>
        <pc:picChg chg="add del mod ord modCrop">
          <ac:chgData name="Sofie Raeymakers" userId="12e7d2fcde2e838b" providerId="LiveId" clId="{7A3C73DE-B737-408B-A875-D51D831F8714}" dt="2021-10-20T11:58:23.682" v="791" actId="22"/>
          <ac:picMkLst>
            <pc:docMk/>
            <pc:sldMk cId="2783524223" sldId="275"/>
            <ac:picMk id="4" creationId="{5EB9B31B-C52C-484F-A3FF-C3493CD6DEA6}"/>
          </ac:picMkLst>
        </pc:picChg>
      </pc:sldChg>
      <pc:sldChg chg="modSp new mod ord">
        <pc:chgData name="Sofie Raeymakers" userId="12e7d2fcde2e838b" providerId="LiveId" clId="{7A3C73DE-B737-408B-A875-D51D831F8714}" dt="2021-10-25T07:52:40.661" v="5009"/>
        <pc:sldMkLst>
          <pc:docMk/>
          <pc:sldMk cId="3301276332" sldId="276"/>
        </pc:sldMkLst>
        <pc:spChg chg="mod">
          <ac:chgData name="Sofie Raeymakers" userId="12e7d2fcde2e838b" providerId="LiveId" clId="{7A3C73DE-B737-408B-A875-D51D831F8714}" dt="2021-10-20T12:00:25.778" v="806" actId="20577"/>
          <ac:spMkLst>
            <pc:docMk/>
            <pc:sldMk cId="3301276332" sldId="276"/>
            <ac:spMk id="2" creationId="{795F4496-576F-4795-AF26-1F0C33D952ED}"/>
          </ac:spMkLst>
        </pc:spChg>
      </pc:sldChg>
      <pc:sldChg chg="modSp new mod ord modNotesTx">
        <pc:chgData name="Sofie Raeymakers" userId="12e7d2fcde2e838b" providerId="LiveId" clId="{7A3C73DE-B737-408B-A875-D51D831F8714}" dt="2021-10-25T07:52:40.661" v="5009"/>
        <pc:sldMkLst>
          <pc:docMk/>
          <pc:sldMk cId="1701711346" sldId="277"/>
        </pc:sldMkLst>
        <pc:spChg chg="mod">
          <ac:chgData name="Sofie Raeymakers" userId="12e7d2fcde2e838b" providerId="LiveId" clId="{7A3C73DE-B737-408B-A875-D51D831F8714}" dt="2021-10-20T12:00:36.247" v="813" actId="20577"/>
          <ac:spMkLst>
            <pc:docMk/>
            <pc:sldMk cId="1701711346" sldId="277"/>
            <ac:spMk id="2" creationId="{7CDD763F-8769-4B1D-95C5-840B191F8991}"/>
          </ac:spMkLst>
        </pc:spChg>
        <pc:spChg chg="mod">
          <ac:chgData name="Sofie Raeymakers" userId="12e7d2fcde2e838b" providerId="LiveId" clId="{7A3C73DE-B737-408B-A875-D51D831F8714}" dt="2021-10-20T12:00:47.120" v="857" actId="20577"/>
          <ac:spMkLst>
            <pc:docMk/>
            <pc:sldMk cId="1701711346" sldId="277"/>
            <ac:spMk id="3" creationId="{A367BAB6-85CA-4815-AA90-C252C5A2495E}"/>
          </ac:spMkLst>
        </pc:spChg>
      </pc:sldChg>
      <pc:sldChg chg="addSp delSp modSp new del mod">
        <pc:chgData name="Sofie Raeymakers" userId="12e7d2fcde2e838b" providerId="LiveId" clId="{7A3C73DE-B737-408B-A875-D51D831F8714}" dt="2021-10-21T12:04:54.372" v="2297" actId="47"/>
        <pc:sldMkLst>
          <pc:docMk/>
          <pc:sldMk cId="2299807555" sldId="278"/>
        </pc:sldMkLst>
        <pc:spChg chg="del">
          <ac:chgData name="Sofie Raeymakers" userId="12e7d2fcde2e838b" providerId="LiveId" clId="{7A3C73DE-B737-408B-A875-D51D831F8714}" dt="2021-10-20T12:01:34.027" v="860" actId="22"/>
          <ac:spMkLst>
            <pc:docMk/>
            <pc:sldMk cId="2299807555" sldId="278"/>
            <ac:spMk id="3" creationId="{E16651EC-61F4-4F93-A66C-4F12A2A84985}"/>
          </ac:spMkLst>
        </pc:spChg>
        <pc:spChg chg="add mod">
          <ac:chgData name="Sofie Raeymakers" userId="12e7d2fcde2e838b" providerId="LiveId" clId="{7A3C73DE-B737-408B-A875-D51D831F8714}" dt="2021-10-20T14:47:17.502" v="1119" actId="478"/>
          <ac:spMkLst>
            <pc:docMk/>
            <pc:sldMk cId="2299807555" sldId="278"/>
            <ac:spMk id="5" creationId="{5128330D-BEE2-47F2-8A3E-61FCD169F194}"/>
          </ac:spMkLst>
        </pc:spChg>
        <pc:picChg chg="add del mod ord">
          <ac:chgData name="Sofie Raeymakers" userId="12e7d2fcde2e838b" providerId="LiveId" clId="{7A3C73DE-B737-408B-A875-D51D831F8714}" dt="2021-10-20T14:47:17.502" v="1119" actId="478"/>
          <ac:picMkLst>
            <pc:docMk/>
            <pc:sldMk cId="2299807555" sldId="278"/>
            <ac:picMk id="6" creationId="{286895FF-4F3B-4C74-89B0-C2E42EA7BED2}"/>
          </ac:picMkLst>
        </pc:picChg>
        <pc:picChg chg="add mod">
          <ac:chgData name="Sofie Raeymakers" userId="12e7d2fcde2e838b" providerId="LiveId" clId="{7A3C73DE-B737-408B-A875-D51D831F8714}" dt="2021-10-21T12:04:48.025" v="2295" actId="14100"/>
          <ac:picMkLst>
            <pc:docMk/>
            <pc:sldMk cId="2299807555" sldId="278"/>
            <ac:picMk id="6" creationId="{AF306CB6-9FA3-4C09-B69E-BA4730E2F37F}"/>
          </ac:picMkLst>
        </pc:picChg>
        <pc:picChg chg="add del mod">
          <ac:chgData name="Sofie Raeymakers" userId="12e7d2fcde2e838b" providerId="LiveId" clId="{7A3C73DE-B737-408B-A875-D51D831F8714}" dt="2021-10-21T12:04:38.574" v="2292" actId="478"/>
          <ac:picMkLst>
            <pc:docMk/>
            <pc:sldMk cId="2299807555" sldId="278"/>
            <ac:picMk id="8" creationId="{D33D93F4-7B90-4F71-9BEB-F0DE9CDC1E0A}"/>
          </ac:picMkLst>
        </pc:picChg>
      </pc:sldChg>
      <pc:sldChg chg="addSp delSp modSp new del mod">
        <pc:chgData name="Sofie Raeymakers" userId="12e7d2fcde2e838b" providerId="LiveId" clId="{7A3C73DE-B737-408B-A875-D51D831F8714}" dt="2021-10-21T12:04:51.479" v="2296" actId="47"/>
        <pc:sldMkLst>
          <pc:docMk/>
          <pc:sldMk cId="478870593" sldId="279"/>
        </pc:sldMkLst>
        <pc:spChg chg="del">
          <ac:chgData name="Sofie Raeymakers" userId="12e7d2fcde2e838b" providerId="LiveId" clId="{7A3C73DE-B737-408B-A875-D51D831F8714}" dt="2021-10-20T14:47:42.983" v="1124" actId="22"/>
          <ac:spMkLst>
            <pc:docMk/>
            <pc:sldMk cId="478870593" sldId="279"/>
            <ac:spMk id="3" creationId="{EE789D92-1332-4218-A6F4-0F216FF95F5D}"/>
          </ac:spMkLst>
        </pc:spChg>
        <pc:picChg chg="add mod ord">
          <ac:chgData name="Sofie Raeymakers" userId="12e7d2fcde2e838b" providerId="LiveId" clId="{7A3C73DE-B737-408B-A875-D51D831F8714}" dt="2021-10-20T14:47:52.711" v="1127" actId="14100"/>
          <ac:picMkLst>
            <pc:docMk/>
            <pc:sldMk cId="478870593" sldId="279"/>
            <ac:picMk id="6" creationId="{29558B4E-CC5F-463B-8D79-852CF9D58B76}"/>
          </ac:picMkLst>
        </pc:picChg>
      </pc:sldChg>
      <pc:sldChg chg="addSp delSp modSp new mod ord modNotesTx">
        <pc:chgData name="Sofie Raeymakers" userId="12e7d2fcde2e838b" providerId="LiveId" clId="{7A3C73DE-B737-408B-A875-D51D831F8714}" dt="2021-10-25T07:52:40.661" v="5009"/>
        <pc:sldMkLst>
          <pc:docMk/>
          <pc:sldMk cId="1619202233" sldId="280"/>
        </pc:sldMkLst>
        <pc:spChg chg="del">
          <ac:chgData name="Sofie Raeymakers" userId="12e7d2fcde2e838b" providerId="LiveId" clId="{7A3C73DE-B737-408B-A875-D51D831F8714}" dt="2021-10-20T14:48:09.987" v="1128" actId="22"/>
          <ac:spMkLst>
            <pc:docMk/>
            <pc:sldMk cId="1619202233" sldId="280"/>
            <ac:spMk id="3" creationId="{C7C81115-FD04-4413-A443-28C50AA0D77B}"/>
          </ac:spMkLst>
        </pc:spChg>
        <pc:spChg chg="add del mod">
          <ac:chgData name="Sofie Raeymakers" userId="12e7d2fcde2e838b" providerId="LiveId" clId="{7A3C73DE-B737-408B-A875-D51D831F8714}" dt="2021-10-21T12:05:19.724" v="2301" actId="22"/>
          <ac:spMkLst>
            <pc:docMk/>
            <pc:sldMk cId="1619202233" sldId="280"/>
            <ac:spMk id="5" creationId="{2E23F1D4-9A40-4C86-8246-D68E591A4FAC}"/>
          </ac:spMkLst>
        </pc:spChg>
        <pc:picChg chg="add del mod ord">
          <ac:chgData name="Sofie Raeymakers" userId="12e7d2fcde2e838b" providerId="LiveId" clId="{7A3C73DE-B737-408B-A875-D51D831F8714}" dt="2021-10-21T12:05:00.366" v="2298" actId="478"/>
          <ac:picMkLst>
            <pc:docMk/>
            <pc:sldMk cId="1619202233" sldId="280"/>
            <ac:picMk id="6" creationId="{890130F1-15B6-4D43-B726-493FA9FB3FBD}"/>
          </ac:picMkLst>
        </pc:picChg>
        <pc:picChg chg="add mod">
          <ac:chgData name="Sofie Raeymakers" userId="12e7d2fcde2e838b" providerId="LiveId" clId="{7A3C73DE-B737-408B-A875-D51D831F8714}" dt="2021-10-21T12:06:17.722" v="2312" actId="14100"/>
          <ac:picMkLst>
            <pc:docMk/>
            <pc:sldMk cId="1619202233" sldId="280"/>
            <ac:picMk id="8" creationId="{5EDA0CC0-FD30-4CB9-BE44-4DB3E70B4739}"/>
          </ac:picMkLst>
        </pc:picChg>
        <pc:picChg chg="add mod ord">
          <ac:chgData name="Sofie Raeymakers" userId="12e7d2fcde2e838b" providerId="LiveId" clId="{7A3C73DE-B737-408B-A875-D51D831F8714}" dt="2021-10-21T12:06:14.587" v="2311" actId="14100"/>
          <ac:picMkLst>
            <pc:docMk/>
            <pc:sldMk cId="1619202233" sldId="280"/>
            <ac:picMk id="10" creationId="{4465C6C8-A027-4FF3-AB21-1C806C8FABE1}"/>
          </ac:picMkLst>
        </pc:picChg>
        <pc:picChg chg="add mod">
          <ac:chgData name="Sofie Raeymakers" userId="12e7d2fcde2e838b" providerId="LiveId" clId="{7A3C73DE-B737-408B-A875-D51D831F8714}" dt="2021-10-21T12:06:09.803" v="2310" actId="1076"/>
          <ac:picMkLst>
            <pc:docMk/>
            <pc:sldMk cId="1619202233" sldId="280"/>
            <ac:picMk id="12" creationId="{A6025CD2-5F71-4B91-B0F7-D86AA4BAC7E3}"/>
          </ac:picMkLst>
        </pc:picChg>
      </pc:sldChg>
      <pc:sldChg chg="modSp new mod modNotesTx">
        <pc:chgData name="Sofie Raeymakers" userId="12e7d2fcde2e838b" providerId="LiveId" clId="{7A3C73DE-B737-408B-A875-D51D831F8714}" dt="2021-10-25T09:46:40.561" v="7025" actId="20577"/>
        <pc:sldMkLst>
          <pc:docMk/>
          <pc:sldMk cId="900947200" sldId="281"/>
        </pc:sldMkLst>
        <pc:spChg chg="mod">
          <ac:chgData name="Sofie Raeymakers" userId="12e7d2fcde2e838b" providerId="LiveId" clId="{7A3C73DE-B737-408B-A875-D51D831F8714}" dt="2021-10-25T09:46:40.561" v="7025" actId="20577"/>
          <ac:spMkLst>
            <pc:docMk/>
            <pc:sldMk cId="900947200" sldId="281"/>
            <ac:spMk id="2" creationId="{839AB2BE-97F5-43AA-B246-0047887695E1}"/>
          </ac:spMkLst>
        </pc:spChg>
      </pc:sldChg>
      <pc:sldChg chg="addSp delSp modSp new mod modNotesTx">
        <pc:chgData name="Sofie Raeymakers" userId="12e7d2fcde2e838b" providerId="LiveId" clId="{7A3C73DE-B737-408B-A875-D51D831F8714}" dt="2021-10-25T09:33:47.070" v="6549" actId="20577"/>
        <pc:sldMkLst>
          <pc:docMk/>
          <pc:sldMk cId="984616368" sldId="282"/>
        </pc:sldMkLst>
        <pc:spChg chg="mod">
          <ac:chgData name="Sofie Raeymakers" userId="12e7d2fcde2e838b" providerId="LiveId" clId="{7A3C73DE-B737-408B-A875-D51D831F8714}" dt="2021-10-20T12:04:17.251" v="935" actId="20577"/>
          <ac:spMkLst>
            <pc:docMk/>
            <pc:sldMk cId="984616368" sldId="282"/>
            <ac:spMk id="2" creationId="{5ADEA7D3-8107-49BF-A7F3-73C74F298DAA}"/>
          </ac:spMkLst>
        </pc:spChg>
        <pc:spChg chg="del">
          <ac:chgData name="Sofie Raeymakers" userId="12e7d2fcde2e838b" providerId="LiveId" clId="{7A3C73DE-B737-408B-A875-D51D831F8714}" dt="2021-10-20T12:03:45.140" v="880" actId="22"/>
          <ac:spMkLst>
            <pc:docMk/>
            <pc:sldMk cId="984616368" sldId="282"/>
            <ac:spMk id="3" creationId="{C392A012-46A3-4D55-916C-A903E92A88BF}"/>
          </ac:spMkLst>
        </pc:spChg>
        <pc:spChg chg="add mod">
          <ac:chgData name="Sofie Raeymakers" userId="12e7d2fcde2e838b" providerId="LiveId" clId="{7A3C73DE-B737-408B-A875-D51D831F8714}" dt="2021-10-25T09:33:17.094" v="6544" actId="14100"/>
          <ac:spMkLst>
            <pc:docMk/>
            <pc:sldMk cId="984616368" sldId="282"/>
            <ac:spMk id="5" creationId="{E871B171-EAAB-46B0-8319-F4CE9CDD3BF3}"/>
          </ac:spMkLst>
        </pc:spChg>
        <pc:spChg chg="add mod">
          <ac:chgData name="Sofie Raeymakers" userId="12e7d2fcde2e838b" providerId="LiveId" clId="{7A3C73DE-B737-408B-A875-D51D831F8714}" dt="2021-10-25T09:33:47.070" v="6549" actId="20577"/>
          <ac:spMkLst>
            <pc:docMk/>
            <pc:sldMk cId="984616368" sldId="282"/>
            <ac:spMk id="7" creationId="{291DA05D-E14D-42C6-8D69-59FC20AEF772}"/>
          </ac:spMkLst>
        </pc:spChg>
        <pc:picChg chg="add del mod ord">
          <ac:chgData name="Sofie Raeymakers" userId="12e7d2fcde2e838b" providerId="LiveId" clId="{7A3C73DE-B737-408B-A875-D51D831F8714}" dt="2021-10-25T09:14:15.218" v="6527" actId="478"/>
          <ac:picMkLst>
            <pc:docMk/>
            <pc:sldMk cId="984616368" sldId="282"/>
            <ac:picMk id="6" creationId="{41E0855E-4113-4C1B-BAFD-A4802C199B10}"/>
          </ac:picMkLst>
        </pc:picChg>
        <pc:picChg chg="add mod">
          <ac:chgData name="Sofie Raeymakers" userId="12e7d2fcde2e838b" providerId="LiveId" clId="{7A3C73DE-B737-408B-A875-D51D831F8714}" dt="2021-10-25T09:33:34.469" v="6546" actId="1076"/>
          <ac:picMkLst>
            <pc:docMk/>
            <pc:sldMk cId="984616368" sldId="282"/>
            <ac:picMk id="9" creationId="{1DE73121-7897-45E2-8EB5-385E37D87FD8}"/>
          </ac:picMkLst>
        </pc:picChg>
        <pc:picChg chg="add mod">
          <ac:chgData name="Sofie Raeymakers" userId="12e7d2fcde2e838b" providerId="LiveId" clId="{7A3C73DE-B737-408B-A875-D51D831F8714}" dt="2021-10-25T09:33:43.666" v="6547" actId="1076"/>
          <ac:picMkLst>
            <pc:docMk/>
            <pc:sldMk cId="984616368" sldId="282"/>
            <ac:picMk id="11" creationId="{ECD3DC41-19FB-49CD-8F96-FDBC470B6AC0}"/>
          </ac:picMkLst>
        </pc:picChg>
        <pc:picChg chg="add mod">
          <ac:chgData name="Sofie Raeymakers" userId="12e7d2fcde2e838b" providerId="LiveId" clId="{7A3C73DE-B737-408B-A875-D51D831F8714}" dt="2021-10-25T09:33:34.469" v="6546" actId="1076"/>
          <ac:picMkLst>
            <pc:docMk/>
            <pc:sldMk cId="984616368" sldId="282"/>
            <ac:picMk id="13" creationId="{4586138C-6556-46CF-8A14-854BB42B41F1}"/>
          </ac:picMkLst>
        </pc:picChg>
        <pc:picChg chg="add mod">
          <ac:chgData name="Sofie Raeymakers" userId="12e7d2fcde2e838b" providerId="LiveId" clId="{7A3C73DE-B737-408B-A875-D51D831F8714}" dt="2021-10-25T09:33:43.666" v="6547" actId="1076"/>
          <ac:picMkLst>
            <pc:docMk/>
            <pc:sldMk cId="984616368" sldId="282"/>
            <ac:picMk id="15" creationId="{DD7971B4-5410-47ED-8B30-7AD0264CE242}"/>
          </ac:picMkLst>
        </pc:picChg>
        <pc:picChg chg="add mod">
          <ac:chgData name="Sofie Raeymakers" userId="12e7d2fcde2e838b" providerId="LiveId" clId="{7A3C73DE-B737-408B-A875-D51D831F8714}" dt="2021-10-25T09:33:34.469" v="6546" actId="1076"/>
          <ac:picMkLst>
            <pc:docMk/>
            <pc:sldMk cId="984616368" sldId="282"/>
            <ac:picMk id="17" creationId="{81372477-DA6F-40BB-92DB-9CBD3316D8F5}"/>
          </ac:picMkLst>
        </pc:picChg>
        <pc:picChg chg="add mod">
          <ac:chgData name="Sofie Raeymakers" userId="12e7d2fcde2e838b" providerId="LiveId" clId="{7A3C73DE-B737-408B-A875-D51D831F8714}" dt="2021-10-25T09:33:43.666" v="6547" actId="1076"/>
          <ac:picMkLst>
            <pc:docMk/>
            <pc:sldMk cId="984616368" sldId="282"/>
            <ac:picMk id="19" creationId="{E9889480-D3ED-4B3D-9CEE-5194B7AEC2DB}"/>
          </ac:picMkLst>
        </pc:picChg>
        <pc:picChg chg="add mod">
          <ac:chgData name="Sofie Raeymakers" userId="12e7d2fcde2e838b" providerId="LiveId" clId="{7A3C73DE-B737-408B-A875-D51D831F8714}" dt="2021-10-25T09:33:34.469" v="6546" actId="1076"/>
          <ac:picMkLst>
            <pc:docMk/>
            <pc:sldMk cId="984616368" sldId="282"/>
            <ac:picMk id="21" creationId="{8310E858-97B4-4FDD-94F5-CCFD4756B470}"/>
          </ac:picMkLst>
        </pc:picChg>
        <pc:picChg chg="add mod">
          <ac:chgData name="Sofie Raeymakers" userId="12e7d2fcde2e838b" providerId="LiveId" clId="{7A3C73DE-B737-408B-A875-D51D831F8714}" dt="2021-10-25T09:33:43.666" v="6547" actId="1076"/>
          <ac:picMkLst>
            <pc:docMk/>
            <pc:sldMk cId="984616368" sldId="282"/>
            <ac:picMk id="23" creationId="{FC678C40-769E-4363-96B9-33077A604685}"/>
          </ac:picMkLst>
        </pc:picChg>
      </pc:sldChg>
      <pc:sldChg chg="addSp delSp modSp new mod modNotesTx">
        <pc:chgData name="Sofie Raeymakers" userId="12e7d2fcde2e838b" providerId="LiveId" clId="{7A3C73DE-B737-408B-A875-D51D831F8714}" dt="2021-10-25T09:38:16.021" v="6581" actId="20577"/>
        <pc:sldMkLst>
          <pc:docMk/>
          <pc:sldMk cId="1619295335" sldId="283"/>
        </pc:sldMkLst>
        <pc:spChg chg="mod">
          <ac:chgData name="Sofie Raeymakers" userId="12e7d2fcde2e838b" providerId="LiveId" clId="{7A3C73DE-B737-408B-A875-D51D831F8714}" dt="2021-10-21T12:08:38.580" v="2436" actId="20577"/>
          <ac:spMkLst>
            <pc:docMk/>
            <pc:sldMk cId="1619295335" sldId="283"/>
            <ac:spMk id="2" creationId="{D6404797-4339-4C56-8107-F13823B09774}"/>
          </ac:spMkLst>
        </pc:spChg>
        <pc:spChg chg="del">
          <ac:chgData name="Sofie Raeymakers" userId="12e7d2fcde2e838b" providerId="LiveId" clId="{7A3C73DE-B737-408B-A875-D51D831F8714}" dt="2021-10-20T14:45:13.127" v="1104" actId="22"/>
          <ac:spMkLst>
            <pc:docMk/>
            <pc:sldMk cId="1619295335" sldId="283"/>
            <ac:spMk id="3" creationId="{D395A2B8-DDBD-471F-B839-48626DD007EF}"/>
          </ac:spMkLst>
        </pc:spChg>
        <pc:spChg chg="add mod">
          <ac:chgData name="Sofie Raeymakers" userId="12e7d2fcde2e838b" providerId="LiveId" clId="{7A3C73DE-B737-408B-A875-D51D831F8714}" dt="2021-10-25T09:37:25.137" v="6567" actId="20577"/>
          <ac:spMkLst>
            <pc:docMk/>
            <pc:sldMk cId="1619295335" sldId="283"/>
            <ac:spMk id="3" creationId="{E56B565A-DE08-43CA-A455-51B623F05DC2}"/>
          </ac:spMkLst>
        </pc:spChg>
        <pc:spChg chg="add del mod">
          <ac:chgData name="Sofie Raeymakers" userId="12e7d2fcde2e838b" providerId="LiveId" clId="{7A3C73DE-B737-408B-A875-D51D831F8714}" dt="2021-10-21T13:08:38.744" v="3135" actId="22"/>
          <ac:spMkLst>
            <pc:docMk/>
            <pc:sldMk cId="1619295335" sldId="283"/>
            <ac:spMk id="5" creationId="{40C10D16-7B4C-470E-879A-A7CFD2D372CE}"/>
          </ac:spMkLst>
        </pc:spChg>
        <pc:spChg chg="add del mod">
          <ac:chgData name="Sofie Raeymakers" userId="12e7d2fcde2e838b" providerId="LiveId" clId="{7A3C73DE-B737-408B-A875-D51D831F8714}" dt="2021-10-25T09:37:45.745" v="6570" actId="478"/>
          <ac:spMkLst>
            <pc:docMk/>
            <pc:sldMk cId="1619295335" sldId="283"/>
            <ac:spMk id="6" creationId="{9278138C-2D90-414A-8324-5B6067A74A8C}"/>
          </ac:spMkLst>
        </pc:spChg>
        <pc:spChg chg="add mod">
          <ac:chgData name="Sofie Raeymakers" userId="12e7d2fcde2e838b" providerId="LiveId" clId="{7A3C73DE-B737-408B-A875-D51D831F8714}" dt="2021-10-25T09:38:16.021" v="6581" actId="20577"/>
          <ac:spMkLst>
            <pc:docMk/>
            <pc:sldMk cId="1619295335" sldId="283"/>
            <ac:spMk id="7" creationId="{A9093BD5-14CF-41CF-A57B-37950D53B564}"/>
          </ac:spMkLst>
        </pc:spChg>
        <pc:picChg chg="add del mod ord">
          <ac:chgData name="Sofie Raeymakers" userId="12e7d2fcde2e838b" providerId="LiveId" clId="{7A3C73DE-B737-408B-A875-D51D831F8714}" dt="2021-10-21T10:09:01.852" v="1227" actId="478"/>
          <ac:picMkLst>
            <pc:docMk/>
            <pc:sldMk cId="1619295335" sldId="283"/>
            <ac:picMk id="6" creationId="{F7337D87-89D7-4D55-87AC-3D27079753F7}"/>
          </ac:picMkLst>
        </pc:picChg>
        <pc:picChg chg="add del mod">
          <ac:chgData name="Sofie Raeymakers" userId="12e7d2fcde2e838b" providerId="LiveId" clId="{7A3C73DE-B737-408B-A875-D51D831F8714}" dt="2021-10-21T13:08:37.526" v="3134" actId="478"/>
          <ac:picMkLst>
            <pc:docMk/>
            <pc:sldMk cId="1619295335" sldId="283"/>
            <ac:picMk id="8" creationId="{2F3EB891-A76A-423E-84AA-1BF5BFF2EF39}"/>
          </ac:picMkLst>
        </pc:picChg>
        <pc:picChg chg="add del">
          <ac:chgData name="Sofie Raeymakers" userId="12e7d2fcde2e838b" providerId="LiveId" clId="{7A3C73DE-B737-408B-A875-D51D831F8714}" dt="2021-10-21T13:08:34.171" v="3133" actId="22"/>
          <ac:picMkLst>
            <pc:docMk/>
            <pc:sldMk cId="1619295335" sldId="283"/>
            <ac:picMk id="10" creationId="{B2A81885-733E-4B7B-B510-AFB1A051CEB4}"/>
          </ac:picMkLst>
        </pc:picChg>
        <pc:picChg chg="add mod">
          <ac:chgData name="Sofie Raeymakers" userId="12e7d2fcde2e838b" providerId="LiveId" clId="{7A3C73DE-B737-408B-A875-D51D831F8714}" dt="2021-10-21T13:08:32.928" v="3131" actId="571"/>
          <ac:picMkLst>
            <pc:docMk/>
            <pc:sldMk cId="1619295335" sldId="283"/>
            <ac:picMk id="11" creationId="{6D9E3BC9-B0CC-4479-9685-0D1FD8C26775}"/>
          </ac:picMkLst>
        </pc:picChg>
        <pc:picChg chg="add mod ord">
          <ac:chgData name="Sofie Raeymakers" userId="12e7d2fcde2e838b" providerId="LiveId" clId="{7A3C73DE-B737-408B-A875-D51D831F8714}" dt="2021-10-25T09:36:42.116" v="6560" actId="14100"/>
          <ac:picMkLst>
            <pc:docMk/>
            <pc:sldMk cId="1619295335" sldId="283"/>
            <ac:picMk id="13" creationId="{04A64D59-3D83-49DC-993C-DD8412BA2515}"/>
          </ac:picMkLst>
        </pc:picChg>
      </pc:sldChg>
      <pc:sldChg chg="addSp delSp modSp new mod">
        <pc:chgData name="Sofie Raeymakers" userId="12e7d2fcde2e838b" providerId="LiveId" clId="{7A3C73DE-B737-408B-A875-D51D831F8714}" dt="2021-10-25T09:40:28.059" v="6647" actId="1076"/>
        <pc:sldMkLst>
          <pc:docMk/>
          <pc:sldMk cId="3600137040" sldId="284"/>
        </pc:sldMkLst>
        <pc:spChg chg="del">
          <ac:chgData name="Sofie Raeymakers" userId="12e7d2fcde2e838b" providerId="LiveId" clId="{7A3C73DE-B737-408B-A875-D51D831F8714}" dt="2021-10-20T14:48:51.221" v="1133" actId="22"/>
          <ac:spMkLst>
            <pc:docMk/>
            <pc:sldMk cId="3600137040" sldId="284"/>
            <ac:spMk id="3" creationId="{B21DC9FF-E80D-4335-9B88-6C4F0606A69C}"/>
          </ac:spMkLst>
        </pc:spChg>
        <pc:spChg chg="add mod">
          <ac:chgData name="Sofie Raeymakers" userId="12e7d2fcde2e838b" providerId="LiveId" clId="{7A3C73DE-B737-408B-A875-D51D831F8714}" dt="2021-10-25T09:38:37.607" v="6595" actId="20577"/>
          <ac:spMkLst>
            <pc:docMk/>
            <pc:sldMk cId="3600137040" sldId="284"/>
            <ac:spMk id="6" creationId="{DCFD07DF-79A1-40CB-9311-6948E31626C7}"/>
          </ac:spMkLst>
        </pc:spChg>
        <pc:spChg chg="add mod">
          <ac:chgData name="Sofie Raeymakers" userId="12e7d2fcde2e838b" providerId="LiveId" clId="{7A3C73DE-B737-408B-A875-D51D831F8714}" dt="2021-10-25T09:40:28.059" v="6647" actId="1076"/>
          <ac:spMkLst>
            <pc:docMk/>
            <pc:sldMk cId="3600137040" sldId="284"/>
            <ac:spMk id="7" creationId="{FB9B0EE5-31A0-4CF2-9EEE-B908928836F9}"/>
          </ac:spMkLst>
        </pc:spChg>
        <pc:spChg chg="add del mod">
          <ac:chgData name="Sofie Raeymakers" userId="12e7d2fcde2e838b" providerId="LiveId" clId="{7A3C73DE-B737-408B-A875-D51D831F8714}" dt="2021-10-21T10:10:12.159" v="1243" actId="478"/>
          <ac:spMkLst>
            <pc:docMk/>
            <pc:sldMk cId="3600137040" sldId="284"/>
            <ac:spMk id="8" creationId="{E0CE98A9-007D-4643-A852-28A57375E294}"/>
          </ac:spMkLst>
        </pc:spChg>
        <pc:spChg chg="add mod">
          <ac:chgData name="Sofie Raeymakers" userId="12e7d2fcde2e838b" providerId="LiveId" clId="{7A3C73DE-B737-408B-A875-D51D831F8714}" dt="2021-10-21T10:10:15.186" v="1245" actId="478"/>
          <ac:spMkLst>
            <pc:docMk/>
            <pc:sldMk cId="3600137040" sldId="284"/>
            <ac:spMk id="11" creationId="{C511256E-0838-466E-8ECF-CC266F9B70DB}"/>
          </ac:spMkLst>
        </pc:spChg>
        <pc:graphicFrameChg chg="add del mod ord modGraphic">
          <ac:chgData name="Sofie Raeymakers" userId="12e7d2fcde2e838b" providerId="LiveId" clId="{7A3C73DE-B737-408B-A875-D51D831F8714}" dt="2021-10-21T10:10:01.749" v="1240" actId="3680"/>
          <ac:graphicFrameMkLst>
            <pc:docMk/>
            <pc:sldMk cId="3600137040" sldId="284"/>
            <ac:graphicFrameMk id="9" creationId="{83394827-4C4B-41DC-8B92-B9C07990BC79}"/>
          </ac:graphicFrameMkLst>
        </pc:graphicFrameChg>
        <pc:picChg chg="add del mod">
          <ac:chgData name="Sofie Raeymakers" userId="12e7d2fcde2e838b" providerId="LiveId" clId="{7A3C73DE-B737-408B-A875-D51D831F8714}" dt="2021-10-21T10:10:13.649" v="1244" actId="22"/>
          <ac:picMkLst>
            <pc:docMk/>
            <pc:sldMk cId="3600137040" sldId="284"/>
            <ac:picMk id="5" creationId="{0CB8F1B7-EB0E-4816-B7F5-08F7FAC810FF}"/>
          </ac:picMkLst>
        </pc:picChg>
        <pc:picChg chg="add del mod ord">
          <ac:chgData name="Sofie Raeymakers" userId="12e7d2fcde2e838b" providerId="LiveId" clId="{7A3C73DE-B737-408B-A875-D51D831F8714}" dt="2021-10-21T10:10:15.186" v="1245" actId="478"/>
          <ac:picMkLst>
            <pc:docMk/>
            <pc:sldMk cId="3600137040" sldId="284"/>
            <ac:picMk id="6" creationId="{26B52CC6-5252-4908-9369-5E4722C6B1A8}"/>
          </ac:picMkLst>
        </pc:picChg>
        <pc:picChg chg="add del mod">
          <ac:chgData name="Sofie Raeymakers" userId="12e7d2fcde2e838b" providerId="LiveId" clId="{7A3C73DE-B737-408B-A875-D51D831F8714}" dt="2021-10-21T13:08:57.306" v="3138" actId="478"/>
          <ac:picMkLst>
            <pc:docMk/>
            <pc:sldMk cId="3600137040" sldId="284"/>
            <ac:picMk id="13" creationId="{91416AB0-4206-4A04-9D8F-A2CD2C28B201}"/>
          </ac:picMkLst>
        </pc:picChg>
        <pc:picChg chg="add mod">
          <ac:chgData name="Sofie Raeymakers" userId="12e7d2fcde2e838b" providerId="LiveId" clId="{7A3C73DE-B737-408B-A875-D51D831F8714}" dt="2021-10-21T13:09:05.952" v="3141" actId="14100"/>
          <ac:picMkLst>
            <pc:docMk/>
            <pc:sldMk cId="3600137040" sldId="284"/>
            <ac:picMk id="15" creationId="{F2CD4A29-2814-4E73-9457-7AA2115D2218}"/>
          </ac:picMkLst>
        </pc:picChg>
      </pc:sldChg>
      <pc:sldChg chg="addSp delSp modSp new mod modNotesTx">
        <pc:chgData name="Sofie Raeymakers" userId="12e7d2fcde2e838b" providerId="LiveId" clId="{7A3C73DE-B737-408B-A875-D51D831F8714}" dt="2021-10-25T09:41:06.059" v="6656"/>
        <pc:sldMkLst>
          <pc:docMk/>
          <pc:sldMk cId="2641060656" sldId="285"/>
        </pc:sldMkLst>
        <pc:spChg chg="mod">
          <ac:chgData name="Sofie Raeymakers" userId="12e7d2fcde2e838b" providerId="LiveId" clId="{7A3C73DE-B737-408B-A875-D51D831F8714}" dt="2021-10-21T12:08:46.272" v="2443" actId="20577"/>
          <ac:spMkLst>
            <pc:docMk/>
            <pc:sldMk cId="2641060656" sldId="285"/>
            <ac:spMk id="2" creationId="{5BC391EE-3DDB-4C15-85A2-F8D809FCCD56}"/>
          </ac:spMkLst>
        </pc:spChg>
        <pc:spChg chg="del">
          <ac:chgData name="Sofie Raeymakers" userId="12e7d2fcde2e838b" providerId="LiveId" clId="{7A3C73DE-B737-408B-A875-D51D831F8714}" dt="2021-10-20T14:49:15.989" v="1137" actId="22"/>
          <ac:spMkLst>
            <pc:docMk/>
            <pc:sldMk cId="2641060656" sldId="285"/>
            <ac:spMk id="3" creationId="{660EFF54-9BE3-4C0A-A7F5-D48265869645}"/>
          </ac:spMkLst>
        </pc:spChg>
        <pc:spChg chg="add mod">
          <ac:chgData name="Sofie Raeymakers" userId="12e7d2fcde2e838b" providerId="LiveId" clId="{7A3C73DE-B737-408B-A875-D51D831F8714}" dt="2021-10-25T09:40:14.719" v="6645" actId="1076"/>
          <ac:spMkLst>
            <pc:docMk/>
            <pc:sldMk cId="2641060656" sldId="285"/>
            <ac:spMk id="3" creationId="{74384E51-2839-4E24-B37D-B96C602CE409}"/>
          </ac:spMkLst>
        </pc:spChg>
        <pc:spChg chg="add mod">
          <ac:chgData name="Sofie Raeymakers" userId="12e7d2fcde2e838b" providerId="LiveId" clId="{7A3C73DE-B737-408B-A875-D51D831F8714}" dt="2021-10-25T09:38:44.663" v="6596" actId="20577"/>
          <ac:spMkLst>
            <pc:docMk/>
            <pc:sldMk cId="2641060656" sldId="285"/>
            <ac:spMk id="5" creationId="{0C5FEE25-E1C6-4CEF-8B47-067D8B1AF61B}"/>
          </ac:spMkLst>
        </pc:spChg>
        <pc:spChg chg="add mod">
          <ac:chgData name="Sofie Raeymakers" userId="12e7d2fcde2e838b" providerId="LiveId" clId="{7A3C73DE-B737-408B-A875-D51D831F8714}" dt="2021-10-25T09:40:32.867" v="6649" actId="1076"/>
          <ac:spMkLst>
            <pc:docMk/>
            <pc:sldMk cId="2641060656" sldId="285"/>
            <ac:spMk id="7" creationId="{0D92C86E-2B9A-4CA3-9F94-A43B88876F9B}"/>
          </ac:spMkLst>
        </pc:spChg>
        <pc:spChg chg="add mod">
          <ac:chgData name="Sofie Raeymakers" userId="12e7d2fcde2e838b" providerId="LiveId" clId="{7A3C73DE-B737-408B-A875-D51D831F8714}" dt="2021-10-25T09:41:06.059" v="6656"/>
          <ac:spMkLst>
            <pc:docMk/>
            <pc:sldMk cId="2641060656" sldId="285"/>
            <ac:spMk id="8" creationId="{F78E4063-0D1E-4B06-88CA-BBD99863BF64}"/>
          </ac:spMkLst>
        </pc:spChg>
        <pc:picChg chg="add del mod ord">
          <ac:chgData name="Sofie Raeymakers" userId="12e7d2fcde2e838b" providerId="LiveId" clId="{7A3C73DE-B737-408B-A875-D51D831F8714}" dt="2021-10-21T10:10:40.871" v="1249" actId="478"/>
          <ac:picMkLst>
            <pc:docMk/>
            <pc:sldMk cId="2641060656" sldId="285"/>
            <ac:picMk id="6" creationId="{3F7BC4D6-1ACF-467A-B14B-DECC567B7C3F}"/>
          </ac:picMkLst>
        </pc:picChg>
        <pc:picChg chg="add del mod">
          <ac:chgData name="Sofie Raeymakers" userId="12e7d2fcde2e838b" providerId="LiveId" clId="{7A3C73DE-B737-408B-A875-D51D831F8714}" dt="2021-10-21T13:09:59.150" v="3142" actId="478"/>
          <ac:picMkLst>
            <pc:docMk/>
            <pc:sldMk cId="2641060656" sldId="285"/>
            <ac:picMk id="8" creationId="{1D5E29CF-57D3-4D45-8BD3-759E90893476}"/>
          </ac:picMkLst>
        </pc:picChg>
        <pc:picChg chg="add mod">
          <ac:chgData name="Sofie Raeymakers" userId="12e7d2fcde2e838b" providerId="LiveId" clId="{7A3C73DE-B737-408B-A875-D51D831F8714}" dt="2021-10-25T09:38:47.949" v="6597" actId="14100"/>
          <ac:picMkLst>
            <pc:docMk/>
            <pc:sldMk cId="2641060656" sldId="285"/>
            <ac:picMk id="10" creationId="{303663B2-DF0E-49AA-A9BD-442D9AF57E4B}"/>
          </ac:picMkLst>
        </pc:picChg>
      </pc:sldChg>
      <pc:sldChg chg="addSp delSp modSp new mod modNotesTx">
        <pc:chgData name="Sofie Raeymakers" userId="12e7d2fcde2e838b" providerId="LiveId" clId="{7A3C73DE-B737-408B-A875-D51D831F8714}" dt="2021-10-25T09:46:11.064" v="6992" actId="20577"/>
        <pc:sldMkLst>
          <pc:docMk/>
          <pc:sldMk cId="405664746" sldId="286"/>
        </pc:sldMkLst>
        <pc:spChg chg="del">
          <ac:chgData name="Sofie Raeymakers" userId="12e7d2fcde2e838b" providerId="LiveId" clId="{7A3C73DE-B737-408B-A875-D51D831F8714}" dt="2021-10-25T09:43:44.338" v="6721" actId="478"/>
          <ac:spMkLst>
            <pc:docMk/>
            <pc:sldMk cId="405664746" sldId="286"/>
            <ac:spMk id="2" creationId="{95C2BC3E-3E8D-48A7-892C-2F91C3424CF2}"/>
          </ac:spMkLst>
        </pc:spChg>
        <pc:spChg chg="del">
          <ac:chgData name="Sofie Raeymakers" userId="12e7d2fcde2e838b" providerId="LiveId" clId="{7A3C73DE-B737-408B-A875-D51D831F8714}" dt="2021-10-20T12:11:00.222" v="1062" actId="22"/>
          <ac:spMkLst>
            <pc:docMk/>
            <pc:sldMk cId="405664746" sldId="286"/>
            <ac:spMk id="3" creationId="{70BCE51B-BC38-425E-A2E2-0EF165AC2159}"/>
          </ac:spMkLst>
        </pc:spChg>
        <pc:spChg chg="add del mod">
          <ac:chgData name="Sofie Raeymakers" userId="12e7d2fcde2e838b" providerId="LiveId" clId="{7A3C73DE-B737-408B-A875-D51D831F8714}" dt="2021-10-25T09:43:47.924" v="6722" actId="478"/>
          <ac:spMkLst>
            <pc:docMk/>
            <pc:sldMk cId="405664746" sldId="286"/>
            <ac:spMk id="5" creationId="{874C5CCA-E813-4098-80CA-C16771F1A5D5}"/>
          </ac:spMkLst>
        </pc:spChg>
        <pc:spChg chg="add mod">
          <ac:chgData name="Sofie Raeymakers" userId="12e7d2fcde2e838b" providerId="LiveId" clId="{7A3C73DE-B737-408B-A875-D51D831F8714}" dt="2021-10-25T09:46:11.064" v="6992" actId="20577"/>
          <ac:spMkLst>
            <pc:docMk/>
            <pc:sldMk cId="405664746" sldId="286"/>
            <ac:spMk id="7" creationId="{BA7BC731-93BF-4622-9758-C2A7CB4AC1FB}"/>
          </ac:spMkLst>
        </pc:spChg>
        <pc:picChg chg="add del mod ord">
          <ac:chgData name="Sofie Raeymakers" userId="12e7d2fcde2e838b" providerId="LiveId" clId="{7A3C73DE-B737-408B-A875-D51D831F8714}" dt="2021-10-25T09:42:56.028" v="6712" actId="478"/>
          <ac:picMkLst>
            <pc:docMk/>
            <pc:sldMk cId="405664746" sldId="286"/>
            <ac:picMk id="6" creationId="{15D473E0-3EA9-47FD-8534-4A666506520F}"/>
          </ac:picMkLst>
        </pc:picChg>
        <pc:picChg chg="add del mod">
          <ac:chgData name="Sofie Raeymakers" userId="12e7d2fcde2e838b" providerId="LiveId" clId="{7A3C73DE-B737-408B-A875-D51D831F8714}" dt="2021-10-25T09:43:00.437" v="6713" actId="478"/>
          <ac:picMkLst>
            <pc:docMk/>
            <pc:sldMk cId="405664746" sldId="286"/>
            <ac:picMk id="8" creationId="{B3EADAEF-7B97-4C7C-89A0-DF920D7C6651}"/>
          </ac:picMkLst>
        </pc:picChg>
        <pc:picChg chg="add mod ord">
          <ac:chgData name="Sofie Raeymakers" userId="12e7d2fcde2e838b" providerId="LiveId" clId="{7A3C73DE-B737-408B-A875-D51D831F8714}" dt="2021-10-25T09:44:09.505" v="6725" actId="166"/>
          <ac:picMkLst>
            <pc:docMk/>
            <pc:sldMk cId="405664746" sldId="286"/>
            <ac:picMk id="10" creationId="{04068DB8-EFE6-40D1-B978-9084518C72C8}"/>
          </ac:picMkLst>
        </pc:picChg>
        <pc:picChg chg="add mod">
          <ac:chgData name="Sofie Raeymakers" userId="12e7d2fcde2e838b" providerId="LiveId" clId="{7A3C73DE-B737-408B-A875-D51D831F8714}" dt="2021-10-25T09:43:39.970" v="6720" actId="1076"/>
          <ac:picMkLst>
            <pc:docMk/>
            <pc:sldMk cId="405664746" sldId="286"/>
            <ac:picMk id="12" creationId="{DFBDF833-9EBE-44C8-BE62-49DB770E099F}"/>
          </ac:picMkLst>
        </pc:picChg>
      </pc:sldChg>
      <pc:sldChg chg="modSp new mod">
        <pc:chgData name="Sofie Raeymakers" userId="12e7d2fcde2e838b" providerId="LiveId" clId="{7A3C73DE-B737-408B-A875-D51D831F8714}" dt="2021-10-25T09:46:58.896" v="7052" actId="20577"/>
        <pc:sldMkLst>
          <pc:docMk/>
          <pc:sldMk cId="1979626094" sldId="287"/>
        </pc:sldMkLst>
        <pc:spChg chg="mod">
          <ac:chgData name="Sofie Raeymakers" userId="12e7d2fcde2e838b" providerId="LiveId" clId="{7A3C73DE-B737-408B-A875-D51D831F8714}" dt="2021-10-25T09:46:58.896" v="7052" actId="20577"/>
          <ac:spMkLst>
            <pc:docMk/>
            <pc:sldMk cId="1979626094" sldId="287"/>
            <ac:spMk id="2" creationId="{D1B1A53A-D9F4-46FC-9BD8-9BB4A21BE91F}"/>
          </ac:spMkLst>
        </pc:spChg>
      </pc:sldChg>
      <pc:sldChg chg="addSp delSp modSp new mod modNotesTx">
        <pc:chgData name="Sofie Raeymakers" userId="12e7d2fcde2e838b" providerId="LiveId" clId="{7A3C73DE-B737-408B-A875-D51D831F8714}" dt="2021-10-25T10:26:25.453" v="7778" actId="20577"/>
        <pc:sldMkLst>
          <pc:docMk/>
          <pc:sldMk cId="3455677313" sldId="288"/>
        </pc:sldMkLst>
        <pc:spChg chg="mod">
          <ac:chgData name="Sofie Raeymakers" userId="12e7d2fcde2e838b" providerId="LiveId" clId="{7A3C73DE-B737-408B-A875-D51D831F8714}" dt="2021-10-21T12:11:21.975" v="2775" actId="20577"/>
          <ac:spMkLst>
            <pc:docMk/>
            <pc:sldMk cId="3455677313" sldId="288"/>
            <ac:spMk id="2" creationId="{EA61961B-769B-4E5C-91F7-68594DF91F5B}"/>
          </ac:spMkLst>
        </pc:spChg>
        <pc:spChg chg="del">
          <ac:chgData name="Sofie Raeymakers" userId="12e7d2fcde2e838b" providerId="LiveId" clId="{7A3C73DE-B737-408B-A875-D51D831F8714}" dt="2021-10-20T13:11:39.211" v="1100"/>
          <ac:spMkLst>
            <pc:docMk/>
            <pc:sldMk cId="3455677313" sldId="288"/>
            <ac:spMk id="3" creationId="{3A4CBDD4-2748-42C3-91A5-54BD2D093A08}"/>
          </ac:spMkLst>
        </pc:spChg>
        <pc:spChg chg="add mod">
          <ac:chgData name="Sofie Raeymakers" userId="12e7d2fcde2e838b" providerId="LiveId" clId="{7A3C73DE-B737-408B-A875-D51D831F8714}" dt="2021-10-25T10:26:25.453" v="7778" actId="20577"/>
          <ac:spMkLst>
            <pc:docMk/>
            <pc:sldMk cId="3455677313" sldId="288"/>
            <ac:spMk id="3" creationId="{5867DA71-4456-4ECB-94AC-E591944CA03E}"/>
          </ac:spMkLst>
        </pc:spChg>
        <pc:picChg chg="add mod">
          <ac:chgData name="Sofie Raeymakers" userId="12e7d2fcde2e838b" providerId="LiveId" clId="{7A3C73DE-B737-408B-A875-D51D831F8714}" dt="2021-10-21T12:11:36.231" v="2778" actId="1076"/>
          <ac:picMkLst>
            <pc:docMk/>
            <pc:sldMk cId="3455677313" sldId="288"/>
            <ac:picMk id="6" creationId="{6EA3F827-A233-450D-B996-0230A53A23F3}"/>
          </ac:picMkLst>
        </pc:picChg>
        <pc:picChg chg="add mod">
          <ac:chgData name="Sofie Raeymakers" userId="12e7d2fcde2e838b" providerId="LiveId" clId="{7A3C73DE-B737-408B-A875-D51D831F8714}" dt="2021-10-21T12:34:39.926" v="3096" actId="1076"/>
          <ac:picMkLst>
            <pc:docMk/>
            <pc:sldMk cId="3455677313" sldId="288"/>
            <ac:picMk id="7" creationId="{9014B9ED-B519-4696-A0FF-64D7712DA387}"/>
          </ac:picMkLst>
        </pc:picChg>
        <pc:picChg chg="add mod">
          <ac:chgData name="Sofie Raeymakers" userId="12e7d2fcde2e838b" providerId="LiveId" clId="{7A3C73DE-B737-408B-A875-D51D831F8714}" dt="2021-10-21T12:33:36.580" v="3086" actId="27614"/>
          <ac:picMkLst>
            <pc:docMk/>
            <pc:sldMk cId="3455677313" sldId="288"/>
            <ac:picMk id="9" creationId="{707D574F-C412-4CF9-877B-0F5AC304EBD0}"/>
          </ac:picMkLst>
        </pc:picChg>
      </pc:sldChg>
      <pc:sldChg chg="addSp delSp modSp new add del mod modNotesTx">
        <pc:chgData name="Sofie Raeymakers" userId="12e7d2fcde2e838b" providerId="LiveId" clId="{7A3C73DE-B737-408B-A875-D51D831F8714}" dt="2021-10-25T09:40:57.931" v="6655"/>
        <pc:sldMkLst>
          <pc:docMk/>
          <pc:sldMk cId="309910183" sldId="289"/>
        </pc:sldMkLst>
        <pc:spChg chg="del">
          <ac:chgData name="Sofie Raeymakers" userId="12e7d2fcde2e838b" providerId="LiveId" clId="{7A3C73DE-B737-408B-A875-D51D831F8714}" dt="2021-10-20T14:49:33.657" v="1140" actId="22"/>
          <ac:spMkLst>
            <pc:docMk/>
            <pc:sldMk cId="309910183" sldId="289"/>
            <ac:spMk id="3" creationId="{82AC84C5-5DEB-4DD0-B1A9-A8847179389E}"/>
          </ac:spMkLst>
        </pc:spChg>
        <pc:spChg chg="add mod">
          <ac:chgData name="Sofie Raeymakers" userId="12e7d2fcde2e838b" providerId="LiveId" clId="{7A3C73DE-B737-408B-A875-D51D831F8714}" dt="2021-10-21T10:11:17.482" v="1255" actId="478"/>
          <ac:spMkLst>
            <pc:docMk/>
            <pc:sldMk cId="309910183" sldId="289"/>
            <ac:spMk id="5" creationId="{AB7669F1-6934-42B0-948A-2C558EB4A049}"/>
          </ac:spMkLst>
        </pc:spChg>
        <pc:spChg chg="add mod">
          <ac:chgData name="Sofie Raeymakers" userId="12e7d2fcde2e838b" providerId="LiveId" clId="{7A3C73DE-B737-408B-A875-D51D831F8714}" dt="2021-10-25T09:40:51.927" v="6654" actId="1076"/>
          <ac:spMkLst>
            <pc:docMk/>
            <pc:sldMk cId="309910183" sldId="289"/>
            <ac:spMk id="6" creationId="{87DBB930-BD4F-4986-BBA0-AB73F77A5AD1}"/>
          </ac:spMkLst>
        </pc:spChg>
        <pc:spChg chg="add mod">
          <ac:chgData name="Sofie Raeymakers" userId="12e7d2fcde2e838b" providerId="LiveId" clId="{7A3C73DE-B737-408B-A875-D51D831F8714}" dt="2021-10-25T09:40:57.931" v="6655"/>
          <ac:spMkLst>
            <pc:docMk/>
            <pc:sldMk cId="309910183" sldId="289"/>
            <ac:spMk id="7" creationId="{CE6E0810-6FDB-4139-8EDE-6A147D9C0707}"/>
          </ac:spMkLst>
        </pc:spChg>
        <pc:picChg chg="add del mod ord">
          <ac:chgData name="Sofie Raeymakers" userId="12e7d2fcde2e838b" providerId="LiveId" clId="{7A3C73DE-B737-408B-A875-D51D831F8714}" dt="2021-10-21T10:11:17.482" v="1255" actId="478"/>
          <ac:picMkLst>
            <pc:docMk/>
            <pc:sldMk cId="309910183" sldId="289"/>
            <ac:picMk id="6" creationId="{85ED7E16-34A5-4C21-AC38-8E6EA8746637}"/>
          </ac:picMkLst>
        </pc:picChg>
        <pc:picChg chg="add del mod">
          <ac:chgData name="Sofie Raeymakers" userId="12e7d2fcde2e838b" providerId="LiveId" clId="{7A3C73DE-B737-408B-A875-D51D831F8714}" dt="2021-10-21T13:10:54.055" v="3151" actId="478"/>
          <ac:picMkLst>
            <pc:docMk/>
            <pc:sldMk cId="309910183" sldId="289"/>
            <ac:picMk id="8" creationId="{1A459ED2-FBB2-4726-919E-3C2097A28617}"/>
          </ac:picMkLst>
        </pc:picChg>
        <pc:picChg chg="add mod">
          <ac:chgData name="Sofie Raeymakers" userId="12e7d2fcde2e838b" providerId="LiveId" clId="{7A3C73DE-B737-408B-A875-D51D831F8714}" dt="2021-10-25T09:40:47.834" v="6653" actId="1076"/>
          <ac:picMkLst>
            <pc:docMk/>
            <pc:sldMk cId="309910183" sldId="289"/>
            <ac:picMk id="10" creationId="{42027681-1F2F-4D6B-A0E8-68666484C17E}"/>
          </ac:picMkLst>
        </pc:picChg>
      </pc:sldChg>
      <pc:sldChg chg="addSp delSp modSp new mod ord">
        <pc:chgData name="Sofie Raeymakers" userId="12e7d2fcde2e838b" providerId="LiveId" clId="{7A3C73DE-B737-408B-A875-D51D831F8714}" dt="2021-10-25T07:52:40.661" v="5009"/>
        <pc:sldMkLst>
          <pc:docMk/>
          <pc:sldMk cId="835079589" sldId="290"/>
        </pc:sldMkLst>
        <pc:spChg chg="del">
          <ac:chgData name="Sofie Raeymakers" userId="12e7d2fcde2e838b" providerId="LiveId" clId="{7A3C73DE-B737-408B-A875-D51D831F8714}" dt="2021-10-21T13:07:03.544" v="3121" actId="22"/>
          <ac:spMkLst>
            <pc:docMk/>
            <pc:sldMk cId="835079589" sldId="290"/>
            <ac:spMk id="3" creationId="{C453B642-717C-402E-8BB5-E293681D2CA8}"/>
          </ac:spMkLst>
        </pc:spChg>
        <pc:picChg chg="add mod">
          <ac:chgData name="Sofie Raeymakers" userId="12e7d2fcde2e838b" providerId="LiveId" clId="{7A3C73DE-B737-408B-A875-D51D831F8714}" dt="2021-10-21T13:06:46.748" v="3120" actId="14100"/>
          <ac:picMkLst>
            <pc:docMk/>
            <pc:sldMk cId="835079589" sldId="290"/>
            <ac:picMk id="6" creationId="{3D5369A7-9450-43E1-921F-C0B0814C9E05}"/>
          </ac:picMkLst>
        </pc:picChg>
        <pc:picChg chg="add mod ord">
          <ac:chgData name="Sofie Raeymakers" userId="12e7d2fcde2e838b" providerId="LiveId" clId="{7A3C73DE-B737-408B-A875-D51D831F8714}" dt="2021-10-21T13:07:10.424" v="3124" actId="1076"/>
          <ac:picMkLst>
            <pc:docMk/>
            <pc:sldMk cId="835079589" sldId="290"/>
            <ac:picMk id="8" creationId="{FD49118F-D7AB-4199-8819-4E9A1FF0038F}"/>
          </ac:picMkLst>
        </pc:picChg>
        <pc:picChg chg="add mod">
          <ac:chgData name="Sofie Raeymakers" userId="12e7d2fcde2e838b" providerId="LiveId" clId="{7A3C73DE-B737-408B-A875-D51D831F8714}" dt="2021-10-21T13:07:32.786" v="3127" actId="14100"/>
          <ac:picMkLst>
            <pc:docMk/>
            <pc:sldMk cId="835079589" sldId="290"/>
            <ac:picMk id="10" creationId="{CD99604E-54BF-46F6-AE7A-1F87CCC9F175}"/>
          </ac:picMkLst>
        </pc:picChg>
      </pc:sldChg>
      <pc:sldChg chg="modSp new del mod">
        <pc:chgData name="Sofie Raeymakers" userId="12e7d2fcde2e838b" providerId="LiveId" clId="{7A3C73DE-B737-408B-A875-D51D831F8714}" dt="2021-10-21T12:13:24.088" v="3001" actId="680"/>
        <pc:sldMkLst>
          <pc:docMk/>
          <pc:sldMk cId="3059472525" sldId="290"/>
        </pc:sldMkLst>
        <pc:spChg chg="mod">
          <ac:chgData name="Sofie Raeymakers" userId="12e7d2fcde2e838b" providerId="LiveId" clId="{7A3C73DE-B737-408B-A875-D51D831F8714}" dt="2021-10-21T12:13:23.678" v="3000" actId="20577"/>
          <ac:spMkLst>
            <pc:docMk/>
            <pc:sldMk cId="3059472525" sldId="290"/>
            <ac:spMk id="3" creationId="{378F0B13-638F-4B1A-B0D4-DE9C391CC95F}"/>
          </ac:spMkLst>
        </pc:spChg>
      </pc:sldChg>
      <pc:sldChg chg="addSp delSp modSp new mod modNotesTx">
        <pc:chgData name="Sofie Raeymakers" userId="12e7d2fcde2e838b" providerId="LiveId" clId="{7A3C73DE-B737-408B-A875-D51D831F8714}" dt="2021-10-25T11:43:01.796" v="8278" actId="20577"/>
        <pc:sldMkLst>
          <pc:docMk/>
          <pc:sldMk cId="2489926327" sldId="291"/>
        </pc:sldMkLst>
        <pc:spChg chg="mod">
          <ac:chgData name="Sofie Raeymakers" userId="12e7d2fcde2e838b" providerId="LiveId" clId="{7A3C73DE-B737-408B-A875-D51D831F8714}" dt="2021-10-25T07:22:38.637" v="3713" actId="20577"/>
          <ac:spMkLst>
            <pc:docMk/>
            <pc:sldMk cId="2489926327" sldId="291"/>
            <ac:spMk id="2" creationId="{770E48CA-EB38-4D7E-8994-9E16BB85C0FF}"/>
          </ac:spMkLst>
        </pc:spChg>
        <pc:spChg chg="mod">
          <ac:chgData name="Sofie Raeymakers" userId="12e7d2fcde2e838b" providerId="LiveId" clId="{7A3C73DE-B737-408B-A875-D51D831F8714}" dt="2021-10-25T07:35:46.464" v="4314" actId="20577"/>
          <ac:spMkLst>
            <pc:docMk/>
            <pc:sldMk cId="2489926327" sldId="291"/>
            <ac:spMk id="3" creationId="{18A99E3C-6E9F-4135-9362-46B1EDAA0402}"/>
          </ac:spMkLst>
        </pc:spChg>
        <pc:spChg chg="add mod">
          <ac:chgData name="Sofie Raeymakers" userId="12e7d2fcde2e838b" providerId="LiveId" clId="{7A3C73DE-B737-408B-A875-D51D831F8714}" dt="2021-10-25T07:31:28.936" v="4162" actId="1076"/>
          <ac:spMkLst>
            <pc:docMk/>
            <pc:sldMk cId="2489926327" sldId="291"/>
            <ac:spMk id="6" creationId="{1772CCF0-AAE7-4185-A15D-60492D62E2CF}"/>
          </ac:spMkLst>
        </pc:spChg>
        <pc:spChg chg="add del mod">
          <ac:chgData name="Sofie Raeymakers" userId="12e7d2fcde2e838b" providerId="LiveId" clId="{7A3C73DE-B737-408B-A875-D51D831F8714}" dt="2021-10-25T07:31:13.430" v="4160" actId="478"/>
          <ac:spMkLst>
            <pc:docMk/>
            <pc:sldMk cId="2489926327" sldId="291"/>
            <ac:spMk id="8" creationId="{01E117F8-94CC-4FE8-8BED-D3B62A0C8869}"/>
          </ac:spMkLst>
        </pc:spChg>
      </pc:sldChg>
      <pc:sldChg chg="modSp new del mod ord">
        <pc:chgData name="Sofie Raeymakers" userId="12e7d2fcde2e838b" providerId="LiveId" clId="{7A3C73DE-B737-408B-A875-D51D831F8714}" dt="2021-10-25T10:30:44.945" v="7785" actId="47"/>
        <pc:sldMkLst>
          <pc:docMk/>
          <pc:sldMk cId="1336934088" sldId="292"/>
        </pc:sldMkLst>
        <pc:spChg chg="mod">
          <ac:chgData name="Sofie Raeymakers" userId="12e7d2fcde2e838b" providerId="LiveId" clId="{7A3C73DE-B737-408B-A875-D51D831F8714}" dt="2021-10-25T07:32:34.048" v="4202" actId="20577"/>
          <ac:spMkLst>
            <pc:docMk/>
            <pc:sldMk cId="1336934088" sldId="292"/>
            <ac:spMk id="2" creationId="{59114C06-52AF-4A54-8955-57D60C9273D2}"/>
          </ac:spMkLst>
        </pc:spChg>
        <pc:spChg chg="mod">
          <ac:chgData name="Sofie Raeymakers" userId="12e7d2fcde2e838b" providerId="LiveId" clId="{7A3C73DE-B737-408B-A875-D51D831F8714}" dt="2021-10-25T07:37:07.010" v="4352" actId="20577"/>
          <ac:spMkLst>
            <pc:docMk/>
            <pc:sldMk cId="1336934088" sldId="292"/>
            <ac:spMk id="3" creationId="{704C5CEC-FCC9-4357-A525-F718CEE00A7E}"/>
          </ac:spMkLst>
        </pc:spChg>
      </pc:sldChg>
      <pc:sldChg chg="modSp new mod ord modNotesTx">
        <pc:chgData name="Sofie Raeymakers" userId="12e7d2fcde2e838b" providerId="LiveId" clId="{7A3C73DE-B737-408B-A875-D51D831F8714}" dt="2021-10-25T11:50:21.483" v="9632" actId="20577"/>
        <pc:sldMkLst>
          <pc:docMk/>
          <pc:sldMk cId="2791836937" sldId="293"/>
        </pc:sldMkLst>
        <pc:spChg chg="mod">
          <ac:chgData name="Sofie Raeymakers" userId="12e7d2fcde2e838b" providerId="LiveId" clId="{7A3C73DE-B737-408B-A875-D51D831F8714}" dt="2021-10-25T07:45:54.153" v="4560" actId="20577"/>
          <ac:spMkLst>
            <pc:docMk/>
            <pc:sldMk cId="2791836937" sldId="293"/>
            <ac:spMk id="2" creationId="{0AD247CC-C900-4F4C-A6B5-FBCDC08D802D}"/>
          </ac:spMkLst>
        </pc:spChg>
        <pc:spChg chg="mod">
          <ac:chgData name="Sofie Raeymakers" userId="12e7d2fcde2e838b" providerId="LiveId" clId="{7A3C73DE-B737-408B-A875-D51D831F8714}" dt="2021-10-25T11:49:50.032" v="9459" actId="20577"/>
          <ac:spMkLst>
            <pc:docMk/>
            <pc:sldMk cId="2791836937" sldId="293"/>
            <ac:spMk id="3" creationId="{D8A44B16-5EB7-497E-BA6A-A671038B6287}"/>
          </ac:spMkLst>
        </pc:spChg>
      </pc:sldChg>
      <pc:sldChg chg="modSp new mod">
        <pc:chgData name="Sofie Raeymakers" userId="12e7d2fcde2e838b" providerId="LiveId" clId="{7A3C73DE-B737-408B-A875-D51D831F8714}" dt="2021-10-25T07:50:02.533" v="4779" actId="20577"/>
        <pc:sldMkLst>
          <pc:docMk/>
          <pc:sldMk cId="446647646" sldId="294"/>
        </pc:sldMkLst>
        <pc:spChg chg="mod">
          <ac:chgData name="Sofie Raeymakers" userId="12e7d2fcde2e838b" providerId="LiveId" clId="{7A3C73DE-B737-408B-A875-D51D831F8714}" dt="2021-10-25T07:50:02.533" v="4779" actId="20577"/>
          <ac:spMkLst>
            <pc:docMk/>
            <pc:sldMk cId="446647646" sldId="294"/>
            <ac:spMk id="2" creationId="{7DD6CC53-A786-45E5-9BA4-6E5D60135E5B}"/>
          </ac:spMkLst>
        </pc:spChg>
      </pc:sldChg>
      <pc:sldChg chg="addSp delSp modSp new mod ord modNotesTx">
        <pc:chgData name="Sofie Raeymakers" userId="12e7d2fcde2e838b" providerId="LiveId" clId="{7A3C73DE-B737-408B-A875-D51D831F8714}" dt="2021-10-25T11:47:06.668" v="8827" actId="20577"/>
        <pc:sldMkLst>
          <pc:docMk/>
          <pc:sldMk cId="3548184832" sldId="295"/>
        </pc:sldMkLst>
        <pc:spChg chg="mod">
          <ac:chgData name="Sofie Raeymakers" userId="12e7d2fcde2e838b" providerId="LiveId" clId="{7A3C73DE-B737-408B-A875-D51D831F8714}" dt="2021-10-25T08:00:37.925" v="5091" actId="20577"/>
          <ac:spMkLst>
            <pc:docMk/>
            <pc:sldMk cId="3548184832" sldId="295"/>
            <ac:spMk id="2" creationId="{6E98DC64-1CDD-4CAF-A38E-B3F5E4DC3365}"/>
          </ac:spMkLst>
        </pc:spChg>
        <pc:spChg chg="del mod">
          <ac:chgData name="Sofie Raeymakers" userId="12e7d2fcde2e838b" providerId="LiveId" clId="{7A3C73DE-B737-408B-A875-D51D831F8714}" dt="2021-10-25T07:57:54.997" v="5017"/>
          <ac:spMkLst>
            <pc:docMk/>
            <pc:sldMk cId="3548184832" sldId="295"/>
            <ac:spMk id="3" creationId="{F81926F3-4844-4D06-B8E6-3DD49697045D}"/>
          </ac:spMkLst>
        </pc:spChg>
        <pc:spChg chg="add mod">
          <ac:chgData name="Sofie Raeymakers" userId="12e7d2fcde2e838b" providerId="LiveId" clId="{7A3C73DE-B737-408B-A875-D51D831F8714}" dt="2021-10-25T07:59:27.651" v="5021" actId="27636"/>
          <ac:spMkLst>
            <pc:docMk/>
            <pc:sldMk cId="3548184832" sldId="295"/>
            <ac:spMk id="5" creationId="{3C460B6B-0445-4609-9E2D-8F3852CB501A}"/>
          </ac:spMkLst>
        </pc:spChg>
      </pc:sldChg>
      <pc:sldChg chg="modSp new del mod">
        <pc:chgData name="Sofie Raeymakers" userId="12e7d2fcde2e838b" providerId="LiveId" clId="{7A3C73DE-B737-408B-A875-D51D831F8714}" dt="2021-10-25T08:05:23.539" v="5138" actId="47"/>
        <pc:sldMkLst>
          <pc:docMk/>
          <pc:sldMk cId="3971531368" sldId="296"/>
        </pc:sldMkLst>
        <pc:spChg chg="mod">
          <ac:chgData name="Sofie Raeymakers" userId="12e7d2fcde2e838b" providerId="LiveId" clId="{7A3C73DE-B737-408B-A875-D51D831F8714}" dt="2021-10-25T08:05:00.059" v="5136" actId="20577"/>
          <ac:spMkLst>
            <pc:docMk/>
            <pc:sldMk cId="3971531368" sldId="296"/>
            <ac:spMk id="2" creationId="{8BBCBB78-472B-49BC-9199-46683CE5DF7A}"/>
          </ac:spMkLst>
        </pc:spChg>
        <pc:spChg chg="mod">
          <ac:chgData name="Sofie Raeymakers" userId="12e7d2fcde2e838b" providerId="LiveId" clId="{7A3C73DE-B737-408B-A875-D51D831F8714}" dt="2021-10-25T08:05:20.509" v="5137" actId="20577"/>
          <ac:spMkLst>
            <pc:docMk/>
            <pc:sldMk cId="3971531368" sldId="296"/>
            <ac:spMk id="3" creationId="{A3A8AA59-2473-4F06-B326-5B736E2DC77D}"/>
          </ac:spMkLst>
        </pc:spChg>
      </pc:sldChg>
      <pc:sldChg chg="addSp delSp modSp new mod modNotesTx">
        <pc:chgData name="Sofie Raeymakers" userId="12e7d2fcde2e838b" providerId="LiveId" clId="{7A3C73DE-B737-408B-A875-D51D831F8714}" dt="2021-10-25T11:47:35.316" v="8943" actId="20577"/>
        <pc:sldMkLst>
          <pc:docMk/>
          <pc:sldMk cId="1519544732" sldId="297"/>
        </pc:sldMkLst>
        <pc:spChg chg="mod">
          <ac:chgData name="Sofie Raeymakers" userId="12e7d2fcde2e838b" providerId="LiveId" clId="{7A3C73DE-B737-408B-A875-D51D831F8714}" dt="2021-10-25T08:01:02.320" v="5100"/>
          <ac:spMkLst>
            <pc:docMk/>
            <pc:sldMk cId="1519544732" sldId="297"/>
            <ac:spMk id="2" creationId="{144391E8-8D21-4CB9-8AB4-5CE1AC2A6FCB}"/>
          </ac:spMkLst>
        </pc:spChg>
        <pc:spChg chg="del">
          <ac:chgData name="Sofie Raeymakers" userId="12e7d2fcde2e838b" providerId="LiveId" clId="{7A3C73DE-B737-408B-A875-D51D831F8714}" dt="2021-10-25T08:01:17.307" v="5101" actId="22"/>
          <ac:spMkLst>
            <pc:docMk/>
            <pc:sldMk cId="1519544732" sldId="297"/>
            <ac:spMk id="3" creationId="{C5670DC3-6DAE-4BF7-A9EF-724BB88D1F13}"/>
          </ac:spMkLst>
        </pc:spChg>
        <pc:spChg chg="add del mod">
          <ac:chgData name="Sofie Raeymakers" userId="12e7d2fcde2e838b" providerId="LiveId" clId="{7A3C73DE-B737-408B-A875-D51D831F8714}" dt="2021-10-25T08:00:52.543" v="5098"/>
          <ac:spMkLst>
            <pc:docMk/>
            <pc:sldMk cId="1519544732" sldId="297"/>
            <ac:spMk id="5" creationId="{124FC7A3-AFD4-4631-880D-E227FAAE17B6}"/>
          </ac:spMkLst>
        </pc:spChg>
        <pc:spChg chg="add mod">
          <ac:chgData name="Sofie Raeymakers" userId="12e7d2fcde2e838b" providerId="LiveId" clId="{7A3C73DE-B737-408B-A875-D51D831F8714}" dt="2021-10-25T08:02:58.052" v="5126" actId="5793"/>
          <ac:spMkLst>
            <pc:docMk/>
            <pc:sldMk cId="1519544732" sldId="297"/>
            <ac:spMk id="8" creationId="{3A919AFF-376B-4F53-90BB-3A410CB712A8}"/>
          </ac:spMkLst>
        </pc:spChg>
        <pc:picChg chg="add mod ord">
          <ac:chgData name="Sofie Raeymakers" userId="12e7d2fcde2e838b" providerId="LiveId" clId="{7A3C73DE-B737-408B-A875-D51D831F8714}" dt="2021-10-25T08:02:00.810" v="5106" actId="1076"/>
          <ac:picMkLst>
            <pc:docMk/>
            <pc:sldMk cId="1519544732" sldId="297"/>
            <ac:picMk id="7" creationId="{4B73D1F9-9035-4D8E-8048-9C86AB895D3A}"/>
          </ac:picMkLst>
        </pc:picChg>
      </pc:sldChg>
      <pc:sldChg chg="addSp modSp new mod">
        <pc:chgData name="Sofie Raeymakers" userId="12e7d2fcde2e838b" providerId="LiveId" clId="{7A3C73DE-B737-408B-A875-D51D831F8714}" dt="2021-10-25T09:34:02.380" v="6556" actId="20577"/>
        <pc:sldMkLst>
          <pc:docMk/>
          <pc:sldMk cId="4186813047" sldId="298"/>
        </pc:sldMkLst>
        <pc:spChg chg="mod">
          <ac:chgData name="Sofie Raeymakers" userId="12e7d2fcde2e838b" providerId="LiveId" clId="{7A3C73DE-B737-408B-A875-D51D831F8714}" dt="2021-10-25T09:34:02.380" v="6556" actId="20577"/>
          <ac:spMkLst>
            <pc:docMk/>
            <pc:sldMk cId="4186813047" sldId="298"/>
            <ac:spMk id="3" creationId="{519D12B5-8198-4E7C-83D5-35CBFA9F02AE}"/>
          </ac:spMkLst>
        </pc:spChg>
        <pc:spChg chg="add mod">
          <ac:chgData name="Sofie Raeymakers" userId="12e7d2fcde2e838b" providerId="LiveId" clId="{7A3C73DE-B737-408B-A875-D51D831F8714}" dt="2021-10-25T08:12:18.245" v="5430" actId="20577"/>
          <ac:spMkLst>
            <pc:docMk/>
            <pc:sldMk cId="4186813047" sldId="298"/>
            <ac:spMk id="5" creationId="{7182DCF4-3C3D-4934-A003-81396B920E2A}"/>
          </ac:spMkLst>
        </pc:spChg>
        <pc:picChg chg="add mod">
          <ac:chgData name="Sofie Raeymakers" userId="12e7d2fcde2e838b" providerId="LiveId" clId="{7A3C73DE-B737-408B-A875-D51D831F8714}" dt="2021-10-25T08:12:32.304" v="5432" actId="1076"/>
          <ac:picMkLst>
            <pc:docMk/>
            <pc:sldMk cId="4186813047" sldId="298"/>
            <ac:picMk id="6" creationId="{36D58576-7BAC-42B2-9E27-010420F3F421}"/>
          </ac:picMkLst>
        </pc:picChg>
      </pc:sldChg>
      <pc:sldChg chg="modSp new mod modNotesTx">
        <pc:chgData name="Sofie Raeymakers" userId="12e7d2fcde2e838b" providerId="LiveId" clId="{7A3C73DE-B737-408B-A875-D51D831F8714}" dt="2021-10-25T11:54:11.404" v="10597" actId="20577"/>
        <pc:sldMkLst>
          <pc:docMk/>
          <pc:sldMk cId="220064208" sldId="299"/>
        </pc:sldMkLst>
        <pc:spChg chg="mod">
          <ac:chgData name="Sofie Raeymakers" userId="12e7d2fcde2e838b" providerId="LiveId" clId="{7A3C73DE-B737-408B-A875-D51D831F8714}" dt="2021-10-25T08:13:57.748" v="5500" actId="20577"/>
          <ac:spMkLst>
            <pc:docMk/>
            <pc:sldMk cId="220064208" sldId="299"/>
            <ac:spMk id="2" creationId="{3B95F7E7-1227-4290-A122-4D88A5A0951F}"/>
          </ac:spMkLst>
        </pc:spChg>
      </pc:sldChg>
      <pc:sldChg chg="addSp modSp new mod modNotesTx">
        <pc:chgData name="Sofie Raeymakers" userId="12e7d2fcde2e838b" providerId="LiveId" clId="{7A3C73DE-B737-408B-A875-D51D831F8714}" dt="2021-10-25T11:52:27.996" v="10157" actId="20577"/>
        <pc:sldMkLst>
          <pc:docMk/>
          <pc:sldMk cId="2924361898" sldId="300"/>
        </pc:sldMkLst>
        <pc:spChg chg="add mod">
          <ac:chgData name="Sofie Raeymakers" userId="12e7d2fcde2e838b" providerId="LiveId" clId="{7A3C73DE-B737-408B-A875-D51D831F8714}" dt="2021-10-25T10:36:39.358" v="7807"/>
          <ac:spMkLst>
            <pc:docMk/>
            <pc:sldMk cId="2924361898" sldId="300"/>
            <ac:spMk id="7" creationId="{2DD73F11-F335-4B8E-9273-5CA2CE16B106}"/>
          </ac:spMkLst>
        </pc:spChg>
        <pc:picChg chg="add mod">
          <ac:chgData name="Sofie Raeymakers" userId="12e7d2fcde2e838b" providerId="LiveId" clId="{7A3C73DE-B737-408B-A875-D51D831F8714}" dt="2021-10-25T10:36:31.814" v="7804" actId="14100"/>
          <ac:picMkLst>
            <pc:docMk/>
            <pc:sldMk cId="2924361898" sldId="300"/>
            <ac:picMk id="6" creationId="{0F086C30-91A3-49CB-B111-04DCA9279C8E}"/>
          </ac:picMkLst>
        </pc:picChg>
      </pc:sldChg>
      <pc:sldChg chg="new del">
        <pc:chgData name="Sofie Raeymakers" userId="12e7d2fcde2e838b" providerId="LiveId" clId="{7A3C73DE-B737-408B-A875-D51D831F8714}" dt="2021-10-25T08:14:05.328" v="5502" actId="680"/>
        <pc:sldMkLst>
          <pc:docMk/>
          <pc:sldMk cId="3414478821" sldId="300"/>
        </pc:sldMkLst>
      </pc:sldChg>
      <pc:sldChg chg="modSp new mod modNotesTx">
        <pc:chgData name="Sofie Raeymakers" userId="12e7d2fcde2e838b" providerId="LiveId" clId="{7A3C73DE-B737-408B-A875-D51D831F8714}" dt="2021-10-25T11:53:01.863" v="10286" actId="5793"/>
        <pc:sldMkLst>
          <pc:docMk/>
          <pc:sldMk cId="2059831871" sldId="301"/>
        </pc:sldMkLst>
        <pc:spChg chg="mod">
          <ac:chgData name="Sofie Raeymakers" userId="12e7d2fcde2e838b" providerId="LiveId" clId="{7A3C73DE-B737-408B-A875-D51D831F8714}" dt="2021-10-25T09:06:35.449" v="6347" actId="20577"/>
          <ac:spMkLst>
            <pc:docMk/>
            <pc:sldMk cId="2059831871" sldId="301"/>
            <ac:spMk id="2" creationId="{1612CB96-BA82-479E-9075-0ABB81031963}"/>
          </ac:spMkLst>
        </pc:spChg>
        <pc:spChg chg="mod">
          <ac:chgData name="Sofie Raeymakers" userId="12e7d2fcde2e838b" providerId="LiveId" clId="{7A3C73DE-B737-408B-A875-D51D831F8714}" dt="2021-10-25T09:06:31.150" v="6339" actId="20577"/>
          <ac:spMkLst>
            <pc:docMk/>
            <pc:sldMk cId="2059831871" sldId="301"/>
            <ac:spMk id="3" creationId="{EB5874DA-D222-4034-97FA-BFF2F21FE57A}"/>
          </ac:spMkLst>
        </pc:spChg>
      </pc:sldChg>
      <pc:sldChg chg="addSp delSp modSp new mod">
        <pc:chgData name="Sofie Raeymakers" userId="12e7d2fcde2e838b" providerId="LiveId" clId="{7A3C73DE-B737-408B-A875-D51D831F8714}" dt="2021-10-25T09:55:09.826" v="7519" actId="113"/>
        <pc:sldMkLst>
          <pc:docMk/>
          <pc:sldMk cId="4118105717" sldId="302"/>
        </pc:sldMkLst>
        <pc:spChg chg="del">
          <ac:chgData name="Sofie Raeymakers" userId="12e7d2fcde2e838b" providerId="LiveId" clId="{7A3C73DE-B737-408B-A875-D51D831F8714}" dt="2021-10-25T09:50:11.136" v="7060" actId="3680"/>
          <ac:spMkLst>
            <pc:docMk/>
            <pc:sldMk cId="4118105717" sldId="302"/>
            <ac:spMk id="3" creationId="{E48155D4-7B71-4A59-BD1E-5CE3D1C238EF}"/>
          </ac:spMkLst>
        </pc:spChg>
        <pc:graphicFrameChg chg="add mod ord modGraphic">
          <ac:chgData name="Sofie Raeymakers" userId="12e7d2fcde2e838b" providerId="LiveId" clId="{7A3C73DE-B737-408B-A875-D51D831F8714}" dt="2021-10-25T09:55:09.826" v="7519" actId="113"/>
          <ac:graphicFrameMkLst>
            <pc:docMk/>
            <pc:sldMk cId="4118105717" sldId="302"/>
            <ac:graphicFrameMk id="7" creationId="{8BAB8CC4-3327-467D-9600-1C8683783F9A}"/>
          </ac:graphicFrameMkLst>
        </pc:graphicFrameChg>
        <pc:picChg chg="add del mod">
          <ac:chgData name="Sofie Raeymakers" userId="12e7d2fcde2e838b" providerId="LiveId" clId="{7A3C73DE-B737-408B-A875-D51D831F8714}" dt="2021-10-25T09:49:45.964" v="7059" actId="478"/>
          <ac:picMkLst>
            <pc:docMk/>
            <pc:sldMk cId="4118105717" sldId="302"/>
            <ac:picMk id="6" creationId="{B65FDF97-D198-4194-9602-9ED6ACFEE4FA}"/>
          </ac:picMkLst>
        </pc:picChg>
      </pc:sldChg>
      <pc:sldChg chg="addSp delSp modSp new mod">
        <pc:chgData name="Sofie Raeymakers" userId="12e7d2fcde2e838b" providerId="LiveId" clId="{7A3C73DE-B737-408B-A875-D51D831F8714}" dt="2021-10-25T10:12:57.938" v="7552" actId="14100"/>
        <pc:sldMkLst>
          <pc:docMk/>
          <pc:sldMk cId="4137580465" sldId="303"/>
        </pc:sldMkLst>
        <pc:picChg chg="add del mod">
          <ac:chgData name="Sofie Raeymakers" userId="12e7d2fcde2e838b" providerId="LiveId" clId="{7A3C73DE-B737-408B-A875-D51D831F8714}" dt="2021-10-25T10:12:51.804" v="7549" actId="478"/>
          <ac:picMkLst>
            <pc:docMk/>
            <pc:sldMk cId="4137580465" sldId="303"/>
            <ac:picMk id="6" creationId="{8F7B4B9A-5485-4BBA-A23C-0419D920F0EB}"/>
          </ac:picMkLst>
        </pc:picChg>
        <pc:picChg chg="add mod">
          <ac:chgData name="Sofie Raeymakers" userId="12e7d2fcde2e838b" providerId="LiveId" clId="{7A3C73DE-B737-408B-A875-D51D831F8714}" dt="2021-10-25T10:12:57.938" v="7552" actId="14100"/>
          <ac:picMkLst>
            <pc:docMk/>
            <pc:sldMk cId="4137580465" sldId="303"/>
            <ac:picMk id="8" creationId="{4ACF4094-A9D2-4DA8-A7DC-A75BD1AFF9F6}"/>
          </ac:picMkLst>
        </pc:picChg>
      </pc:sldChg>
      <pc:sldChg chg="addSp delSp modSp new mod">
        <pc:chgData name="Sofie Raeymakers" userId="12e7d2fcde2e838b" providerId="LiveId" clId="{7A3C73DE-B737-408B-A875-D51D831F8714}" dt="2021-10-25T10:12:19.661" v="7548" actId="1076"/>
        <pc:sldMkLst>
          <pc:docMk/>
          <pc:sldMk cId="402786147" sldId="304"/>
        </pc:sldMkLst>
        <pc:picChg chg="add del mod">
          <ac:chgData name="Sofie Raeymakers" userId="12e7d2fcde2e838b" providerId="LiveId" clId="{7A3C73DE-B737-408B-A875-D51D831F8714}" dt="2021-10-25T10:12:01.816" v="7542" actId="478"/>
          <ac:picMkLst>
            <pc:docMk/>
            <pc:sldMk cId="402786147" sldId="304"/>
            <ac:picMk id="6" creationId="{92638EFC-AE64-4AFE-82DA-8889967F72CC}"/>
          </ac:picMkLst>
        </pc:picChg>
        <pc:picChg chg="add mod">
          <ac:chgData name="Sofie Raeymakers" userId="12e7d2fcde2e838b" providerId="LiveId" clId="{7A3C73DE-B737-408B-A875-D51D831F8714}" dt="2021-10-25T10:12:19.661" v="7548" actId="1076"/>
          <ac:picMkLst>
            <pc:docMk/>
            <pc:sldMk cId="402786147" sldId="304"/>
            <ac:picMk id="8" creationId="{769689FF-45E9-4138-A802-198F5BDF2BF0}"/>
          </ac:picMkLst>
        </pc:picChg>
      </pc:sldChg>
      <pc:sldChg chg="new del">
        <pc:chgData name="Sofie Raeymakers" userId="12e7d2fcde2e838b" providerId="LiveId" clId="{7A3C73DE-B737-408B-A875-D51D831F8714}" dt="2021-10-25T10:29:15.031" v="7784" actId="47"/>
        <pc:sldMkLst>
          <pc:docMk/>
          <pc:sldMk cId="1816019057" sldId="305"/>
        </pc:sldMkLst>
      </pc:sldChg>
      <pc:sldChg chg="new del">
        <pc:chgData name="Sofie Raeymakers" userId="12e7d2fcde2e838b" providerId="LiveId" clId="{7A3C73DE-B737-408B-A875-D51D831F8714}" dt="2021-10-25T09:10:21.490" v="6366" actId="47"/>
        <pc:sldMkLst>
          <pc:docMk/>
          <pc:sldMk cId="1653012472" sldId="306"/>
        </pc:sldMkLst>
      </pc:sldChg>
      <pc:sldChg chg="new">
        <pc:chgData name="Sofie Raeymakers" userId="12e7d2fcde2e838b" providerId="LiveId" clId="{7A3C73DE-B737-408B-A875-D51D831F8714}" dt="2021-10-25T09:34:49.108" v="6557" actId="680"/>
        <pc:sldMkLst>
          <pc:docMk/>
          <pc:sldMk cId="3316292937" sldId="306"/>
        </pc:sldMkLst>
      </pc:sldChg>
      <pc:sldChg chg="addSp modSp new mod">
        <pc:chgData name="Sofie Raeymakers" userId="12e7d2fcde2e838b" providerId="LiveId" clId="{7A3C73DE-B737-408B-A875-D51D831F8714}" dt="2021-10-25T09:46:17.934" v="6999" actId="20577"/>
        <pc:sldMkLst>
          <pc:docMk/>
          <pc:sldMk cId="220538576" sldId="307"/>
        </pc:sldMkLst>
        <pc:spChg chg="mod">
          <ac:chgData name="Sofie Raeymakers" userId="12e7d2fcde2e838b" providerId="LiveId" clId="{7A3C73DE-B737-408B-A875-D51D831F8714}" dt="2021-10-25T09:42:15.432" v="6703" actId="20577"/>
          <ac:spMkLst>
            <pc:docMk/>
            <pc:sldMk cId="220538576" sldId="307"/>
            <ac:spMk id="2" creationId="{76B74839-A475-428B-ABD3-429362E88D53}"/>
          </ac:spMkLst>
        </pc:spChg>
        <pc:spChg chg="add mod">
          <ac:chgData name="Sofie Raeymakers" userId="12e7d2fcde2e838b" providerId="LiveId" clId="{7A3C73DE-B737-408B-A875-D51D831F8714}" dt="2021-10-25T09:46:17.934" v="6999" actId="20577"/>
          <ac:spMkLst>
            <pc:docMk/>
            <pc:sldMk cId="220538576" sldId="307"/>
            <ac:spMk id="6" creationId="{84D252F6-758A-4F24-A5B8-F95BC5875520}"/>
          </ac:spMkLst>
        </pc:spChg>
        <pc:picChg chg="add mod">
          <ac:chgData name="Sofie Raeymakers" userId="12e7d2fcde2e838b" providerId="LiveId" clId="{7A3C73DE-B737-408B-A875-D51D831F8714}" dt="2021-10-25T09:42:36.361" v="6708" actId="14100"/>
          <ac:picMkLst>
            <pc:docMk/>
            <pc:sldMk cId="220538576" sldId="307"/>
            <ac:picMk id="5" creationId="{E44F4D81-682E-4922-B592-153F31FB4903}"/>
          </ac:picMkLst>
        </pc:picChg>
      </pc:sldChg>
      <pc:sldChg chg="addSp modSp new mod">
        <pc:chgData name="Sofie Raeymakers" userId="12e7d2fcde2e838b" providerId="LiveId" clId="{7A3C73DE-B737-408B-A875-D51D831F8714}" dt="2021-10-25T09:46:22.322" v="7006" actId="20577"/>
        <pc:sldMkLst>
          <pc:docMk/>
          <pc:sldMk cId="2781170013" sldId="308"/>
        </pc:sldMkLst>
        <pc:spChg chg="add mod">
          <ac:chgData name="Sofie Raeymakers" userId="12e7d2fcde2e838b" providerId="LiveId" clId="{7A3C73DE-B737-408B-A875-D51D831F8714}" dt="2021-10-25T09:46:22.322" v="7006" actId="20577"/>
          <ac:spMkLst>
            <pc:docMk/>
            <pc:sldMk cId="2781170013" sldId="308"/>
            <ac:spMk id="6" creationId="{3D413FF8-7322-4637-A4DF-60BA0EAE5BCD}"/>
          </ac:spMkLst>
        </pc:spChg>
        <pc:picChg chg="add mod">
          <ac:chgData name="Sofie Raeymakers" userId="12e7d2fcde2e838b" providerId="LiveId" clId="{7A3C73DE-B737-408B-A875-D51D831F8714}" dt="2021-10-25T09:42:50.965" v="6711" actId="14100"/>
          <ac:picMkLst>
            <pc:docMk/>
            <pc:sldMk cId="2781170013" sldId="308"/>
            <ac:picMk id="5" creationId="{02C20EB8-A980-42F2-B796-A52C49D347ED}"/>
          </ac:picMkLst>
        </pc:picChg>
      </pc:sldChg>
      <pc:sldChg chg="addSp delSp modSp new mod">
        <pc:chgData name="Sofie Raeymakers" userId="12e7d2fcde2e838b" providerId="LiveId" clId="{7A3C73DE-B737-408B-A875-D51D831F8714}" dt="2021-10-25T10:28:50.908" v="7782" actId="14100"/>
        <pc:sldMkLst>
          <pc:docMk/>
          <pc:sldMk cId="1925339925" sldId="309"/>
        </pc:sldMkLst>
        <pc:spChg chg="mod">
          <ac:chgData name="Sofie Raeymakers" userId="12e7d2fcde2e838b" providerId="LiveId" clId="{7A3C73DE-B737-408B-A875-D51D831F8714}" dt="2021-10-25T10:16:42.734" v="7560" actId="20577"/>
          <ac:spMkLst>
            <pc:docMk/>
            <pc:sldMk cId="1925339925" sldId="309"/>
            <ac:spMk id="2" creationId="{97535D85-B198-4DB1-B177-CA09AD18A608}"/>
          </ac:spMkLst>
        </pc:spChg>
        <pc:spChg chg="del">
          <ac:chgData name="Sofie Raeymakers" userId="12e7d2fcde2e838b" providerId="LiveId" clId="{7A3C73DE-B737-408B-A875-D51D831F8714}" dt="2021-10-25T10:18:02.856" v="7574" actId="478"/>
          <ac:spMkLst>
            <pc:docMk/>
            <pc:sldMk cId="1925339925" sldId="309"/>
            <ac:spMk id="3" creationId="{ECD53CB6-CD8B-4AE9-9A06-4A552EC1B049}"/>
          </ac:spMkLst>
        </pc:spChg>
        <pc:picChg chg="add del mod ord">
          <ac:chgData name="Sofie Raeymakers" userId="12e7d2fcde2e838b" providerId="LiveId" clId="{7A3C73DE-B737-408B-A875-D51D831F8714}" dt="2021-10-25T10:28:45.190" v="7779" actId="478"/>
          <ac:picMkLst>
            <pc:docMk/>
            <pc:sldMk cId="1925339925" sldId="309"/>
            <ac:picMk id="6" creationId="{83948E9E-8FFB-44A0-94C3-2F947E5D7453}"/>
          </ac:picMkLst>
        </pc:picChg>
        <pc:picChg chg="add mod">
          <ac:chgData name="Sofie Raeymakers" userId="12e7d2fcde2e838b" providerId="LiveId" clId="{7A3C73DE-B737-408B-A875-D51D831F8714}" dt="2021-10-25T10:28:50.908" v="7782" actId="14100"/>
          <ac:picMkLst>
            <pc:docMk/>
            <pc:sldMk cId="1925339925" sldId="309"/>
            <ac:picMk id="8" creationId="{86FD6F01-1544-4FC4-B4B1-84FE1B31B162}"/>
          </ac:picMkLst>
        </pc:picChg>
      </pc:sldChg>
      <pc:sldChg chg="addSp delSp modSp new mod modNotesTx">
        <pc:chgData name="Sofie Raeymakers" userId="12e7d2fcde2e838b" providerId="LiveId" clId="{7A3C73DE-B737-408B-A875-D51D831F8714}" dt="2021-10-25T10:28:59.366" v="7783" actId="478"/>
        <pc:sldMkLst>
          <pc:docMk/>
          <pc:sldMk cId="2628306715" sldId="310"/>
        </pc:sldMkLst>
        <pc:spChg chg="mod">
          <ac:chgData name="Sofie Raeymakers" userId="12e7d2fcde2e838b" providerId="LiveId" clId="{7A3C73DE-B737-408B-A875-D51D831F8714}" dt="2021-10-25T10:16:49.556" v="7568" actId="20577"/>
          <ac:spMkLst>
            <pc:docMk/>
            <pc:sldMk cId="2628306715" sldId="310"/>
            <ac:spMk id="2" creationId="{2822A6AF-DC8C-47B7-951F-D42224F64637}"/>
          </ac:spMkLst>
        </pc:spChg>
        <pc:spChg chg="add mod">
          <ac:chgData name="Sofie Raeymakers" userId="12e7d2fcde2e838b" providerId="LiveId" clId="{7A3C73DE-B737-408B-A875-D51D831F8714}" dt="2021-10-25T10:24:48.968" v="7633" actId="255"/>
          <ac:spMkLst>
            <pc:docMk/>
            <pc:sldMk cId="2628306715" sldId="310"/>
            <ac:spMk id="9" creationId="{AF5E648D-F9FE-4BA6-863F-83BEEFA85F55}"/>
          </ac:spMkLst>
        </pc:spChg>
        <pc:picChg chg="add del mod">
          <ac:chgData name="Sofie Raeymakers" userId="12e7d2fcde2e838b" providerId="LiveId" clId="{7A3C73DE-B737-408B-A875-D51D831F8714}" dt="2021-10-25T10:28:59.366" v="7783" actId="478"/>
          <ac:picMkLst>
            <pc:docMk/>
            <pc:sldMk cId="2628306715" sldId="310"/>
            <ac:picMk id="6" creationId="{C5CBC05A-ED75-47E5-97AE-7B2906E1D347}"/>
          </ac:picMkLst>
        </pc:picChg>
        <pc:picChg chg="add mod">
          <ac:chgData name="Sofie Raeymakers" userId="12e7d2fcde2e838b" providerId="LiveId" clId="{7A3C73DE-B737-408B-A875-D51D831F8714}" dt="2021-10-25T10:22:52.051" v="7579" actId="14100"/>
          <ac:picMkLst>
            <pc:docMk/>
            <pc:sldMk cId="2628306715" sldId="310"/>
            <ac:picMk id="8" creationId="{A6F79C60-1E2A-4DF0-A6D8-EED5919272B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680C0C-85DF-417F-8238-DB0D15743621}" type="datetimeFigureOut">
              <a:rPr lang="en-GB" smtClean="0"/>
              <a:t>25/10/2021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A0A48-EDB1-4AFE-B1B7-10CE2A416496}" type="slidenum">
              <a:rPr lang="en-GB" smtClean="0"/>
              <a:t>‹nr.›</a:t>
            </a:fld>
            <a:endParaRPr lang="en-GB"/>
          </a:p>
        </p:txBody>
      </p:sp>
    </p:spTree>
    <p:extLst>
      <p:ext uri="{BB962C8B-B14F-4D97-AF65-F5344CB8AC3E}">
        <p14:creationId xmlns:p14="http://schemas.microsoft.com/office/powerpoint/2010/main" val="326201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Hello</a:t>
            </a:r>
            <a:r>
              <a:rPr lang="nl-BE" dirty="0"/>
              <a:t> </a:t>
            </a:r>
            <a:r>
              <a:rPr lang="nl-BE" dirty="0" err="1"/>
              <a:t>everyone</a:t>
            </a:r>
            <a:r>
              <a:rPr lang="nl-BE" dirty="0"/>
              <a:t>! </a:t>
            </a:r>
            <a:r>
              <a:rPr lang="nl-BE" dirty="0" err="1"/>
              <a:t>Today</a:t>
            </a:r>
            <a:r>
              <a:rPr lang="nl-BE" dirty="0"/>
              <a:t> Mitchel </a:t>
            </a:r>
            <a:r>
              <a:rPr lang="nl-BE" dirty="0" err="1"/>
              <a:t>and</a:t>
            </a:r>
            <a:r>
              <a:rPr lang="nl-BE" dirty="0"/>
              <a:t> I are presenting </a:t>
            </a:r>
            <a:r>
              <a:rPr lang="nl-BE" dirty="0" err="1"/>
              <a:t>you</a:t>
            </a:r>
            <a:r>
              <a:rPr lang="nl-BE" dirty="0"/>
              <a:t> </a:t>
            </a:r>
            <a:r>
              <a:rPr lang="nl-BE" dirty="0" err="1"/>
              <a:t>the</a:t>
            </a:r>
            <a:r>
              <a:rPr lang="nl-BE" dirty="0"/>
              <a:t> first </a:t>
            </a:r>
            <a:r>
              <a:rPr lang="nl-BE" dirty="0" err="1"/>
              <a:t>results</a:t>
            </a:r>
            <a:r>
              <a:rPr lang="nl-BE" dirty="0"/>
              <a:t> of </a:t>
            </a:r>
            <a:r>
              <a:rPr lang="nl-BE" dirty="0" err="1"/>
              <a:t>the</a:t>
            </a:r>
            <a:r>
              <a:rPr lang="nl-BE" dirty="0"/>
              <a:t> data analysis of </a:t>
            </a:r>
            <a:r>
              <a:rPr lang="nl-BE" dirty="0" err="1"/>
              <a:t>the</a:t>
            </a:r>
            <a:r>
              <a:rPr lang="nl-BE" dirty="0"/>
              <a:t> PMS </a:t>
            </a:r>
            <a:r>
              <a:rPr lang="nl-BE" dirty="0" err="1"/>
              <a:t>study</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a:t>
            </a:fld>
            <a:endParaRPr lang="en-GB"/>
          </a:p>
        </p:txBody>
      </p:sp>
    </p:spTree>
    <p:extLst>
      <p:ext uri="{BB962C8B-B14F-4D97-AF65-F5344CB8AC3E}">
        <p14:creationId xmlns:p14="http://schemas.microsoft.com/office/powerpoint/2010/main" val="90043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 PSST gives us three groups: those with mild PMS symptoms, moderate to severe symptoms and then PMDD levels. The prevalence of these groups within our study matched that of the general population. Because PMDD can only be diagnosed by a psychiatrist we brought these down to two groups, one with no or mild PMS and with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12</a:t>
            </a:fld>
            <a:endParaRPr lang="en-GB"/>
          </a:p>
        </p:txBody>
      </p:sp>
    </p:spTree>
    <p:extLst>
      <p:ext uri="{BB962C8B-B14F-4D97-AF65-F5344CB8AC3E}">
        <p14:creationId xmlns:p14="http://schemas.microsoft.com/office/powerpoint/2010/main" val="191799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err="1"/>
              <a:t>Now</a:t>
            </a:r>
            <a:r>
              <a:rPr lang="nl-BE" dirty="0"/>
              <a:t> we </a:t>
            </a:r>
            <a:r>
              <a:rPr lang="nl-BE" dirty="0" err="1"/>
              <a:t>will</a:t>
            </a:r>
            <a:r>
              <a:rPr lang="nl-BE" dirty="0"/>
              <a:t> look at PSS, </a:t>
            </a:r>
            <a:r>
              <a:rPr lang="nl-BE" dirty="0" err="1"/>
              <a:t>which</a:t>
            </a:r>
            <a:r>
              <a:rPr lang="nl-BE" dirty="0"/>
              <a:t> is a </a:t>
            </a:r>
            <a:r>
              <a:rPr lang="nl-BE" dirty="0" err="1"/>
              <a:t>self</a:t>
            </a:r>
            <a:r>
              <a:rPr lang="nl-BE" dirty="0"/>
              <a:t>-report </a:t>
            </a:r>
            <a:r>
              <a:rPr lang="nl-BE" dirty="0" err="1"/>
              <a:t>scale</a:t>
            </a:r>
            <a:r>
              <a:rPr lang="nl-BE" dirty="0"/>
              <a:t> </a:t>
            </a:r>
            <a:r>
              <a:rPr lang="nl-BE" dirty="0" err="1"/>
              <a:t>for</a:t>
            </a:r>
            <a:r>
              <a:rPr lang="nl-BE" dirty="0"/>
              <a:t> stress</a:t>
            </a:r>
            <a:endParaRPr lang="en-GB" dirty="0"/>
          </a:p>
        </p:txBody>
      </p:sp>
      <p:sp>
        <p:nvSpPr>
          <p:cNvPr id="4" name="Slide Number Placeholder 3"/>
          <p:cNvSpPr>
            <a:spLocks noGrp="1"/>
          </p:cNvSpPr>
          <p:nvPr>
            <p:ph type="sldNum" sz="quarter" idx="10"/>
          </p:nvPr>
        </p:nvSpPr>
        <p:spPr/>
        <p:txBody>
          <a:bodyPr/>
          <a:lstStyle/>
          <a:p>
            <a:fld id="{539A0A48-EDB1-4AFE-B1B7-10CE2A416496}" type="slidenum">
              <a:rPr lang="en-GB" smtClean="0"/>
              <a:t>13</a:t>
            </a:fld>
            <a:endParaRPr lang="en-GB"/>
          </a:p>
        </p:txBody>
      </p:sp>
    </p:spTree>
    <p:extLst>
      <p:ext uri="{BB962C8B-B14F-4D97-AF65-F5344CB8AC3E}">
        <p14:creationId xmlns:p14="http://schemas.microsoft.com/office/powerpoint/2010/main" val="3871061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The </a:t>
            </a:r>
            <a:r>
              <a:rPr lang="nl-BE" dirty="0" err="1"/>
              <a:t>scale</a:t>
            </a:r>
            <a:r>
              <a:rPr lang="nl-BE" dirty="0"/>
              <a:t> </a:t>
            </a:r>
            <a:r>
              <a:rPr lang="nl-BE" dirty="0" err="1"/>
              <a:t>exists</a:t>
            </a:r>
            <a:r>
              <a:rPr lang="nl-BE" dirty="0"/>
              <a:t> of 10 </a:t>
            </a:r>
            <a:r>
              <a:rPr lang="nl-BE" dirty="0" err="1"/>
              <a:t>questions</a:t>
            </a:r>
            <a:r>
              <a:rPr lang="nl-BE" dirty="0"/>
              <a:t>, </a:t>
            </a:r>
            <a:r>
              <a:rPr lang="nl-BE" dirty="0" err="1"/>
              <a:t>some</a:t>
            </a:r>
            <a:r>
              <a:rPr lang="nl-BE" dirty="0"/>
              <a:t> of </a:t>
            </a:r>
            <a:r>
              <a:rPr lang="nl-BE" dirty="0" err="1"/>
              <a:t>which</a:t>
            </a:r>
            <a:r>
              <a:rPr lang="nl-BE" dirty="0"/>
              <a:t> are reverse-loading.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14</a:t>
            </a:fld>
            <a:endParaRPr lang="en-GB"/>
          </a:p>
        </p:txBody>
      </p:sp>
    </p:spTree>
    <p:extLst>
      <p:ext uri="{BB962C8B-B14F-4D97-AF65-F5344CB8AC3E}">
        <p14:creationId xmlns:p14="http://schemas.microsoft.com/office/powerpoint/2010/main" val="2146741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 </a:t>
            </a:r>
            <a:r>
              <a:rPr lang="nl-BE" dirty="0" err="1"/>
              <a:t>fitted</a:t>
            </a:r>
            <a:r>
              <a:rPr lang="nl-BE" dirty="0"/>
              <a:t> different General </a:t>
            </a:r>
            <a:r>
              <a:rPr lang="nl-BE" dirty="0" err="1"/>
              <a:t>linear</a:t>
            </a:r>
            <a:r>
              <a:rPr lang="nl-BE" dirty="0"/>
              <a:t> </a:t>
            </a:r>
            <a:r>
              <a:rPr lang="nl-BE" dirty="0" err="1"/>
              <a:t>models</a:t>
            </a:r>
            <a:r>
              <a:rPr lang="nl-BE" dirty="0"/>
              <a:t> </a:t>
            </a:r>
            <a:r>
              <a:rPr lang="nl-BE" dirty="0" err="1"/>
              <a:t>to</a:t>
            </a:r>
            <a:r>
              <a:rPr lang="nl-BE" dirty="0"/>
              <a:t> </a:t>
            </a:r>
            <a:r>
              <a:rPr lang="nl-BE" dirty="0" err="1"/>
              <a:t>the</a:t>
            </a:r>
            <a:r>
              <a:rPr lang="nl-BE" dirty="0"/>
              <a:t> data </a:t>
            </a:r>
            <a:r>
              <a:rPr lang="nl-BE" dirty="0" err="1"/>
              <a:t>and</a:t>
            </a:r>
            <a:r>
              <a:rPr lang="nl-BE" dirty="0"/>
              <a:t> </a:t>
            </a:r>
            <a:r>
              <a:rPr lang="nl-BE" dirty="0" err="1"/>
              <a:t>took</a:t>
            </a:r>
            <a:r>
              <a:rPr lang="nl-BE" dirty="0"/>
              <a:t> </a:t>
            </a:r>
            <a:r>
              <a:rPr lang="nl-BE" dirty="0" err="1"/>
              <a:t>the</a:t>
            </a:r>
            <a:r>
              <a:rPr lang="nl-BE" dirty="0"/>
              <a:t> model </a:t>
            </a:r>
            <a:r>
              <a:rPr lang="nl-BE" dirty="0" err="1"/>
              <a:t>with</a:t>
            </a:r>
            <a:r>
              <a:rPr lang="nl-BE" dirty="0"/>
              <a:t> </a:t>
            </a:r>
            <a:r>
              <a:rPr lang="nl-BE" dirty="0" err="1"/>
              <a:t>the</a:t>
            </a:r>
            <a:r>
              <a:rPr lang="nl-BE" dirty="0"/>
              <a:t> best fit </a:t>
            </a:r>
            <a:r>
              <a:rPr lang="nl-BE" dirty="0" err="1"/>
              <a:t>to</a:t>
            </a:r>
            <a:r>
              <a:rPr lang="nl-BE" dirty="0"/>
              <a:t> </a:t>
            </a:r>
            <a:r>
              <a:rPr lang="nl-BE" dirty="0" err="1"/>
              <a:t>conduct</a:t>
            </a:r>
            <a:r>
              <a:rPr lang="nl-BE" dirty="0"/>
              <a:t> </a:t>
            </a:r>
            <a:r>
              <a:rPr lang="nl-BE" dirty="0" err="1"/>
              <a:t>an</a:t>
            </a:r>
            <a:r>
              <a:rPr lang="nl-BE" dirty="0"/>
              <a:t> </a:t>
            </a:r>
            <a:r>
              <a:rPr lang="nl-BE" dirty="0" err="1"/>
              <a:t>anova</a:t>
            </a:r>
            <a:r>
              <a:rPr lang="nl-BE" dirty="0"/>
              <a:t>…</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15</a:t>
            </a:fld>
            <a:endParaRPr lang="en-GB"/>
          </a:p>
        </p:txBody>
      </p:sp>
    </p:spTree>
    <p:extLst>
      <p:ext uri="{BB962C8B-B14F-4D97-AF65-F5344CB8AC3E}">
        <p14:creationId xmlns:p14="http://schemas.microsoft.com/office/powerpoint/2010/main" val="691068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sz="1800" dirty="0">
                <a:effectLst/>
                <a:latin typeface="Calibri" panose="020F0502020204030204" pitchFamily="34" charset="0"/>
                <a:ea typeface="Calibri" panose="020F0502020204030204" pitchFamily="34" charset="0"/>
                <a:cs typeface="Arial" panose="020B0604020202020204" pitchFamily="34" charset="0"/>
              </a:rPr>
              <a:t>W</a:t>
            </a:r>
            <a:r>
              <a:rPr lang="en-GB" sz="1800" dirty="0">
                <a:effectLst/>
                <a:latin typeface="Calibri" panose="020F0502020204030204" pitchFamily="34" charset="0"/>
                <a:ea typeface="Calibri" panose="020F0502020204030204" pitchFamily="34" charset="0"/>
                <a:cs typeface="Arial" panose="020B0604020202020204" pitchFamily="34" charset="0"/>
              </a:rPr>
              <a:t>e found a significant difference between the </a:t>
            </a:r>
            <a:r>
              <a:rPr lang="en-GB" sz="1800" dirty="0" err="1">
                <a:effectLst/>
                <a:latin typeface="Calibri" panose="020F0502020204030204" pitchFamily="34" charset="0"/>
                <a:ea typeface="Calibri" panose="020F0502020204030204" pitchFamily="34" charset="0"/>
                <a:cs typeface="Arial" panose="020B0604020202020204" pitchFamily="34" charset="0"/>
              </a:rPr>
              <a:t>noPMS</a:t>
            </a:r>
            <a:r>
              <a:rPr lang="en-GB" sz="1800" dirty="0">
                <a:effectLst/>
                <a:latin typeface="Calibri" panose="020F0502020204030204" pitchFamily="34" charset="0"/>
                <a:ea typeface="Calibri" panose="020F0502020204030204" pitchFamily="34" charset="0"/>
                <a:cs typeface="Arial" panose="020B0604020202020204" pitchFamily="34" charset="0"/>
              </a:rPr>
              <a:t> and </a:t>
            </a:r>
            <a:r>
              <a:rPr lang="en-GB" sz="1800" dirty="0" err="1">
                <a:effectLst/>
                <a:latin typeface="Calibri" panose="020F0502020204030204" pitchFamily="34" charset="0"/>
                <a:ea typeface="Calibri" panose="020F0502020204030204" pitchFamily="34" charset="0"/>
                <a:cs typeface="Arial" panose="020B0604020202020204" pitchFamily="34" charset="0"/>
              </a:rPr>
              <a:t>pMS</a:t>
            </a:r>
            <a:r>
              <a:rPr lang="en-GB" sz="1800" dirty="0">
                <a:effectLst/>
                <a:latin typeface="Calibri" panose="020F0502020204030204" pitchFamily="34" charset="0"/>
                <a:ea typeface="Calibri" panose="020F0502020204030204" pitchFamily="34" charset="0"/>
                <a:cs typeface="Arial" panose="020B0604020202020204" pitchFamily="34" charset="0"/>
              </a:rPr>
              <a:t> group, with the PMS group having more stress</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16</a:t>
            </a:fld>
            <a:endParaRPr lang="en-GB"/>
          </a:p>
        </p:txBody>
      </p:sp>
    </p:spTree>
    <p:extLst>
      <p:ext uri="{BB962C8B-B14F-4D97-AF65-F5344CB8AC3E}">
        <p14:creationId xmlns:p14="http://schemas.microsoft.com/office/powerpoint/2010/main" val="1769881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We still find this difference when controlling for </a:t>
            </a:r>
            <a:r>
              <a:rPr lang="en-GB" sz="12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200" dirty="0">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cs typeface="Arial" panose="020B0604020202020204" pitchFamily="34" charset="0"/>
              </a:rPr>
              <a:t>We also see a significant difference between PMS in follicular and in premenstrual phase, with the people with PMS having higher stress scores in the premenstrual phase, which is when they would be having their PMS symptoms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cs typeface="Arial" panose="020B0604020202020204" pitchFamily="34" charset="0"/>
              </a:rPr>
              <a:t>PMS1-PMS2: b=-0.26, SE=0.11, p-value=0.024</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17</a:t>
            </a:fld>
            <a:endParaRPr lang="en-GB"/>
          </a:p>
        </p:txBody>
      </p:sp>
    </p:spTree>
    <p:extLst>
      <p:ext uri="{BB962C8B-B14F-4D97-AF65-F5344CB8AC3E}">
        <p14:creationId xmlns:p14="http://schemas.microsoft.com/office/powerpoint/2010/main" val="226641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err="1"/>
              <a:t>Now</a:t>
            </a:r>
            <a:r>
              <a:rPr lang="nl-BE" dirty="0"/>
              <a:t> we </a:t>
            </a:r>
            <a:r>
              <a:rPr lang="nl-BE" dirty="0" err="1"/>
              <a:t>will</a:t>
            </a:r>
            <a:r>
              <a:rPr lang="nl-BE" dirty="0"/>
              <a:t> look at </a:t>
            </a:r>
            <a:r>
              <a:rPr lang="nl-BE" dirty="0" err="1"/>
              <a:t>the</a:t>
            </a:r>
            <a:r>
              <a:rPr lang="nl-BE" dirty="0"/>
              <a:t> </a:t>
            </a:r>
            <a:r>
              <a:rPr lang="nl-BE" dirty="0" err="1"/>
              <a:t>self-reports</a:t>
            </a:r>
            <a:r>
              <a:rPr lang="nl-BE" dirty="0"/>
              <a:t> on </a:t>
            </a:r>
            <a:r>
              <a:rPr lang="nl-BE" dirty="0" err="1"/>
              <a:t>the</a:t>
            </a:r>
            <a:r>
              <a:rPr lang="nl-BE" dirty="0"/>
              <a:t> BSRI </a:t>
            </a:r>
            <a:r>
              <a:rPr lang="nl-BE" dirty="0" err="1"/>
              <a:t>scale</a:t>
            </a:r>
            <a:r>
              <a:rPr lang="nl-BE" dirty="0"/>
              <a:t> </a:t>
            </a:r>
            <a:r>
              <a:rPr lang="nl-BE" dirty="0" err="1"/>
              <a:t>which</a:t>
            </a:r>
            <a:r>
              <a:rPr lang="nl-BE" dirty="0"/>
              <a:t> </a:t>
            </a:r>
            <a:r>
              <a:rPr lang="nl-BE" dirty="0" err="1"/>
              <a:t>measures</a:t>
            </a:r>
            <a:r>
              <a:rPr lang="nl-BE" dirty="0"/>
              <a:t> </a:t>
            </a:r>
            <a:r>
              <a:rPr lang="nl-BE" dirty="0" err="1"/>
              <a:t>rumination</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18</a:t>
            </a:fld>
            <a:endParaRPr lang="en-GB"/>
          </a:p>
        </p:txBody>
      </p:sp>
    </p:spTree>
    <p:extLst>
      <p:ext uri="{BB962C8B-B14F-4D97-AF65-F5344CB8AC3E}">
        <p14:creationId xmlns:p14="http://schemas.microsoft.com/office/powerpoint/2010/main" val="3455023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 found </a:t>
            </a:r>
            <a:r>
              <a:rPr lang="nl-BE" dirty="0" err="1"/>
              <a:t>that</a:t>
            </a:r>
            <a:r>
              <a:rPr lang="nl-BE" dirty="0"/>
              <a:t> </a:t>
            </a:r>
            <a:r>
              <a:rPr lang="nl-BE" dirty="0" err="1"/>
              <a:t>people</a:t>
            </a:r>
            <a:r>
              <a:rPr lang="nl-BE" dirty="0"/>
              <a:t> </a:t>
            </a:r>
            <a:r>
              <a:rPr lang="nl-BE" dirty="0" err="1"/>
              <a:t>with</a:t>
            </a:r>
            <a:r>
              <a:rPr lang="nl-BE" dirty="0"/>
              <a:t> PMS score </a:t>
            </a:r>
            <a:r>
              <a:rPr lang="nl-BE" dirty="0" err="1"/>
              <a:t>higher</a:t>
            </a:r>
            <a:r>
              <a:rPr lang="nl-BE" dirty="0"/>
              <a:t> on </a:t>
            </a:r>
            <a:r>
              <a:rPr lang="nl-BE" dirty="0" err="1"/>
              <a:t>this</a:t>
            </a:r>
            <a:r>
              <a:rPr lang="nl-BE" dirty="0"/>
              <a:t> </a:t>
            </a:r>
            <a:r>
              <a:rPr lang="nl-BE" dirty="0" err="1"/>
              <a:t>scale</a:t>
            </a:r>
            <a:r>
              <a:rPr lang="nl-BE" dirty="0"/>
              <a:t> </a:t>
            </a:r>
            <a:r>
              <a:rPr lang="nl-BE" dirty="0" err="1"/>
              <a:t>than</a:t>
            </a:r>
            <a:r>
              <a:rPr lang="nl-BE" dirty="0"/>
              <a:t> </a:t>
            </a:r>
            <a:r>
              <a:rPr lang="nl-BE" dirty="0" err="1"/>
              <a:t>people</a:t>
            </a:r>
            <a:r>
              <a:rPr lang="nl-BE" dirty="0"/>
              <a:t> without PMS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a:t>PMS &gt; no PMS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z="1200" dirty="0"/>
              <a:t>b= -73.5, SE=19.4, p-</a:t>
            </a:r>
            <a:r>
              <a:rPr lang="nl-BE" sz="1200" dirty="0" err="1"/>
              <a:t>value</a:t>
            </a:r>
            <a:r>
              <a:rPr lang="nl-BE" sz="1200" dirty="0"/>
              <a:t>= 0.0002</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19</a:t>
            </a:fld>
            <a:endParaRPr lang="en-GB"/>
          </a:p>
        </p:txBody>
      </p:sp>
    </p:spTree>
    <p:extLst>
      <p:ext uri="{BB962C8B-B14F-4D97-AF65-F5344CB8AC3E}">
        <p14:creationId xmlns:p14="http://schemas.microsoft.com/office/powerpoint/2010/main" val="4287298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Even </a:t>
            </a:r>
            <a:r>
              <a:rPr lang="nl-BE" dirty="0" err="1"/>
              <a:t>when</a:t>
            </a:r>
            <a:r>
              <a:rPr lang="nl-BE" dirty="0"/>
              <a:t> controlling </a:t>
            </a:r>
            <a:r>
              <a:rPr lang="nl-BE" dirty="0" err="1"/>
              <a:t>for</a:t>
            </a:r>
            <a:r>
              <a:rPr lang="nl-BE" dirty="0"/>
              <a:t> testmoment. </a:t>
            </a:r>
            <a:r>
              <a:rPr lang="nl-BE" dirty="0" err="1"/>
              <a:t>And</a:t>
            </a:r>
            <a:r>
              <a:rPr lang="nl-BE" dirty="0"/>
              <a:t> we </a:t>
            </a:r>
            <a:r>
              <a:rPr lang="nl-BE" dirty="0" err="1"/>
              <a:t>can</a:t>
            </a:r>
            <a:r>
              <a:rPr lang="nl-BE" dirty="0"/>
              <a:t> </a:t>
            </a:r>
            <a:r>
              <a:rPr lang="nl-BE" dirty="0" err="1"/>
              <a:t>also</a:t>
            </a:r>
            <a:r>
              <a:rPr lang="nl-BE" dirty="0"/>
              <a:t> </a:t>
            </a:r>
            <a:r>
              <a:rPr lang="nl-BE" dirty="0" err="1"/>
              <a:t>see</a:t>
            </a:r>
            <a:r>
              <a:rPr lang="nl-BE" dirty="0"/>
              <a:t> </a:t>
            </a:r>
            <a:r>
              <a:rPr lang="nl-BE" dirty="0" err="1"/>
              <a:t>that</a:t>
            </a:r>
            <a:r>
              <a:rPr lang="nl-BE" dirty="0"/>
              <a:t>, </a:t>
            </a:r>
            <a:r>
              <a:rPr lang="nl-BE" dirty="0" err="1"/>
              <a:t>again</a:t>
            </a:r>
            <a:r>
              <a:rPr lang="nl-BE" dirty="0"/>
              <a:t>, </a:t>
            </a:r>
            <a:r>
              <a:rPr lang="nl-BE" dirty="0" err="1"/>
              <a:t>people</a:t>
            </a:r>
            <a:r>
              <a:rPr lang="nl-BE" dirty="0"/>
              <a:t> </a:t>
            </a:r>
            <a:r>
              <a:rPr lang="nl-BE" dirty="0" err="1"/>
              <a:t>with</a:t>
            </a:r>
            <a:r>
              <a:rPr lang="nl-BE" dirty="0"/>
              <a:t> PMS have </a:t>
            </a:r>
            <a:r>
              <a:rPr lang="nl-BE" dirty="0" err="1"/>
              <a:t>higher</a:t>
            </a:r>
            <a:r>
              <a:rPr lang="nl-BE" dirty="0"/>
              <a:t> </a:t>
            </a:r>
            <a:r>
              <a:rPr lang="nl-BE" dirty="0" err="1"/>
              <a:t>rumination</a:t>
            </a:r>
            <a:r>
              <a:rPr lang="nl-BE" dirty="0"/>
              <a:t> </a:t>
            </a:r>
            <a:r>
              <a:rPr lang="nl-BE" dirty="0" err="1"/>
              <a:t>during</a:t>
            </a:r>
            <a:r>
              <a:rPr lang="nl-BE" dirty="0"/>
              <a:t> </a:t>
            </a:r>
            <a:r>
              <a:rPr lang="nl-BE" dirty="0" err="1"/>
              <a:t>the</a:t>
            </a:r>
            <a:r>
              <a:rPr lang="nl-BE" dirty="0"/>
              <a:t> </a:t>
            </a:r>
            <a:r>
              <a:rPr lang="nl-BE" dirty="0" err="1"/>
              <a:t>premenstrual</a:t>
            </a:r>
            <a:r>
              <a:rPr lang="nl-BE" dirty="0"/>
              <a:t> </a:t>
            </a:r>
            <a:r>
              <a:rPr lang="nl-BE" dirty="0" err="1"/>
              <a:t>phase</a:t>
            </a:r>
            <a:r>
              <a:rPr lang="nl-BE" dirty="0"/>
              <a:t>. </a:t>
            </a:r>
          </a:p>
          <a:p>
            <a:r>
              <a:rPr lang="nl-BE" dirty="0"/>
              <a:t>b= -17.27, SE=2.73, p-</a:t>
            </a:r>
            <a:r>
              <a:rPr lang="nl-BE" dirty="0" err="1"/>
              <a:t>value</a:t>
            </a:r>
            <a:r>
              <a:rPr lang="nl-BE" dirty="0"/>
              <a:t> &lt;.0001</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20</a:t>
            </a:fld>
            <a:endParaRPr lang="en-GB"/>
          </a:p>
        </p:txBody>
      </p:sp>
    </p:spTree>
    <p:extLst>
      <p:ext uri="{BB962C8B-B14F-4D97-AF65-F5344CB8AC3E}">
        <p14:creationId xmlns:p14="http://schemas.microsoft.com/office/powerpoint/2010/main" val="3030530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sz="1200" dirty="0">
                <a:effectLst/>
                <a:latin typeface="Calibri" panose="020F0502020204030204" pitchFamily="34" charset="0"/>
                <a:ea typeface="Calibri" panose="020F0502020204030204" pitchFamily="34" charset="0"/>
                <a:cs typeface="Arial" panose="020B0604020202020204" pitchFamily="34" charset="0"/>
              </a:rPr>
              <a:t>Now, let’s look at the images the participants had to judge.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21</a:t>
            </a:fld>
            <a:endParaRPr lang="en-GB"/>
          </a:p>
        </p:txBody>
      </p:sp>
    </p:spTree>
    <p:extLst>
      <p:ext uri="{BB962C8B-B14F-4D97-AF65-F5344CB8AC3E}">
        <p14:creationId xmlns:p14="http://schemas.microsoft.com/office/powerpoint/2010/main" val="2252745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Let me first introduce you to what this study is about. </a:t>
            </a:r>
          </a:p>
          <a:p>
            <a:pPr marL="0" marR="0">
              <a:lnSpc>
                <a:spcPct val="107000"/>
              </a:lnSpc>
              <a:spcBef>
                <a:spcPts val="0"/>
              </a:spcBef>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PMS or Premenstrual Syndrome, is a disorder exclusive to people who have their periods. People who have PMS get a range of symptoms such as mood swings, anxiety, tiredness, sleep problems, abdominal pain and bloating, tender breasts, headaches, spotty skin and changes in appetite and sex drive, and lower serotonin levels. The </a:t>
            </a:r>
            <a:r>
              <a:rPr lang="en-GB" sz="1800" dirty="0" err="1">
                <a:effectLst/>
                <a:latin typeface="Calibri" panose="020F0502020204030204" pitchFamily="34" charset="0"/>
                <a:ea typeface="Calibri" panose="020F0502020204030204" pitchFamily="34" charset="0"/>
                <a:cs typeface="Arial" panose="020B0604020202020204" pitchFamily="34" charset="0"/>
              </a:rPr>
              <a:t>etiology</a:t>
            </a:r>
            <a:r>
              <a:rPr lang="en-GB" sz="1800" dirty="0">
                <a:effectLst/>
                <a:latin typeface="Calibri" panose="020F0502020204030204" pitchFamily="34" charset="0"/>
                <a:ea typeface="Calibri" panose="020F0502020204030204" pitchFamily="34" charset="0"/>
                <a:cs typeface="Arial" panose="020B0604020202020204" pitchFamily="34" charset="0"/>
              </a:rPr>
              <a:t> and symptoms of PMS and depression have been linked together as well.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a:t>
            </a:fld>
            <a:endParaRPr lang="en-GB"/>
          </a:p>
        </p:txBody>
      </p:sp>
    </p:spTree>
    <p:extLst>
      <p:ext uri="{BB962C8B-B14F-4D97-AF65-F5344CB8AC3E}">
        <p14:creationId xmlns:p14="http://schemas.microsoft.com/office/powerpoint/2010/main" val="3952096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These were IAPs images which is a dataset of images that has already been thoroughly scored in the past. Participants could indicate how the images scored for them on Valence (upper row) and arousal (second row). There were two image groups, A and B, that were counterbalanced. So each image group would have for example a puppy, a scary image etc. The order was also counterbalanced, meaning some participants got A on the first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some got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22</a:t>
            </a:fld>
            <a:endParaRPr lang="en-GB"/>
          </a:p>
        </p:txBody>
      </p:sp>
    </p:spTree>
    <p:extLst>
      <p:ext uri="{BB962C8B-B14F-4D97-AF65-F5344CB8AC3E}">
        <p14:creationId xmlns:p14="http://schemas.microsoft.com/office/powerpoint/2010/main" val="9086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found that people with PMS rated the images higher on Arousal on average, but found no significant differences for Valence. When controlling for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we got the same results.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25</a:t>
            </a:fld>
            <a:endParaRPr lang="en-GB"/>
          </a:p>
        </p:txBody>
      </p:sp>
    </p:spTree>
    <p:extLst>
      <p:ext uri="{BB962C8B-B14F-4D97-AF65-F5344CB8AC3E}">
        <p14:creationId xmlns:p14="http://schemas.microsoft.com/office/powerpoint/2010/main" val="1112684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 -2.18, SE=0.89, p-</a:t>
            </a:r>
            <a:r>
              <a:rPr lang="nl-BE" dirty="0" err="1"/>
              <a:t>value</a:t>
            </a:r>
            <a:r>
              <a:rPr lang="nl-BE" dirty="0"/>
              <a:t>=0.014</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27</a:t>
            </a:fld>
            <a:endParaRPr lang="en-GB"/>
          </a:p>
        </p:txBody>
      </p:sp>
    </p:spTree>
    <p:extLst>
      <p:ext uri="{BB962C8B-B14F-4D97-AF65-F5344CB8AC3E}">
        <p14:creationId xmlns:p14="http://schemas.microsoft.com/office/powerpoint/2010/main" val="2780681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 </a:t>
            </a:r>
            <a:r>
              <a:rPr lang="nl-BE" dirty="0" err="1"/>
              <a:t>find</a:t>
            </a:r>
            <a:r>
              <a:rPr lang="nl-BE" dirty="0"/>
              <a:t> </a:t>
            </a:r>
            <a:r>
              <a:rPr lang="nl-BE" dirty="0" err="1"/>
              <a:t>the</a:t>
            </a:r>
            <a:r>
              <a:rPr lang="nl-BE" dirty="0"/>
              <a:t> </a:t>
            </a:r>
            <a:r>
              <a:rPr lang="nl-BE" dirty="0" err="1"/>
              <a:t>same</a:t>
            </a:r>
            <a:r>
              <a:rPr lang="nl-BE" dirty="0"/>
              <a:t> </a:t>
            </a:r>
            <a:r>
              <a:rPr lang="nl-BE" dirty="0" err="1"/>
              <a:t>when</a:t>
            </a:r>
            <a:r>
              <a:rPr lang="nl-BE" dirty="0"/>
              <a:t> controlling </a:t>
            </a:r>
            <a:r>
              <a:rPr lang="nl-BE" dirty="0" err="1"/>
              <a:t>for</a:t>
            </a:r>
            <a:r>
              <a:rPr lang="nl-BE" dirty="0"/>
              <a:t> </a:t>
            </a:r>
            <a:r>
              <a:rPr lang="nl-BE" dirty="0" err="1"/>
              <a:t>TestMoment</a:t>
            </a:r>
            <a:r>
              <a:rPr lang="nl-BE" dirty="0"/>
              <a:t>. </a:t>
            </a:r>
            <a:r>
              <a:rPr lang="nl-BE" dirty="0" err="1"/>
              <a:t>However</a:t>
            </a:r>
            <a:r>
              <a:rPr lang="nl-BE" dirty="0"/>
              <a:t>, we </a:t>
            </a:r>
            <a:r>
              <a:rPr lang="nl-BE" dirty="0" err="1"/>
              <a:t>did</a:t>
            </a:r>
            <a:r>
              <a:rPr lang="nl-BE" dirty="0"/>
              <a:t> </a:t>
            </a:r>
            <a:r>
              <a:rPr lang="nl-BE" dirty="0" err="1"/>
              <a:t>not</a:t>
            </a:r>
            <a:r>
              <a:rPr lang="nl-BE" dirty="0"/>
              <a:t> </a:t>
            </a:r>
            <a:r>
              <a:rPr lang="nl-BE" dirty="0" err="1"/>
              <a:t>find</a:t>
            </a:r>
            <a:r>
              <a:rPr lang="nl-BE" dirty="0"/>
              <a:t> a significant </a:t>
            </a:r>
            <a:r>
              <a:rPr lang="nl-BE" dirty="0" err="1"/>
              <a:t>difference</a:t>
            </a:r>
            <a:r>
              <a:rPr lang="nl-BE" dirty="0"/>
              <a:t> of </a:t>
            </a:r>
            <a:r>
              <a:rPr lang="nl-BE" dirty="0" err="1"/>
              <a:t>the</a:t>
            </a:r>
            <a:r>
              <a:rPr lang="nl-BE" dirty="0"/>
              <a:t> </a:t>
            </a:r>
            <a:r>
              <a:rPr lang="nl-BE" dirty="0" err="1"/>
              <a:t>Arousal</a:t>
            </a:r>
            <a:r>
              <a:rPr lang="nl-BE" dirty="0"/>
              <a:t> levels </a:t>
            </a:r>
            <a:r>
              <a:rPr lang="nl-BE" dirty="0" err="1"/>
              <a:t>between</a:t>
            </a:r>
            <a:r>
              <a:rPr lang="nl-BE" dirty="0"/>
              <a:t> </a:t>
            </a:r>
            <a:r>
              <a:rPr lang="nl-BE" dirty="0" err="1"/>
              <a:t>follicular</a:t>
            </a:r>
            <a:r>
              <a:rPr lang="nl-BE" dirty="0"/>
              <a:t> </a:t>
            </a:r>
            <a:r>
              <a:rPr lang="nl-BE" dirty="0" err="1"/>
              <a:t>and</a:t>
            </a:r>
            <a:r>
              <a:rPr lang="nl-BE" dirty="0"/>
              <a:t> </a:t>
            </a:r>
            <a:r>
              <a:rPr lang="nl-BE" dirty="0" err="1"/>
              <a:t>premenstrual</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28</a:t>
            </a:fld>
            <a:endParaRPr lang="en-GB"/>
          </a:p>
        </p:txBody>
      </p:sp>
    </p:spTree>
    <p:extLst>
      <p:ext uri="{BB962C8B-B14F-4D97-AF65-F5344CB8AC3E}">
        <p14:creationId xmlns:p14="http://schemas.microsoft.com/office/powerpoint/2010/main" val="2277653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We checked if there were differences between our study and the norms on these images in arousal and valence, and found high and significant correlations. We also did not find much differences between the image groups A and B.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31</a:t>
            </a:fld>
            <a:endParaRPr lang="en-GB"/>
          </a:p>
        </p:txBody>
      </p:sp>
    </p:spTree>
    <p:extLst>
      <p:ext uri="{BB962C8B-B14F-4D97-AF65-F5344CB8AC3E}">
        <p14:creationId xmlns:p14="http://schemas.microsoft.com/office/powerpoint/2010/main" val="3945888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https://imotions.com/blog/facial-action-coding-system/</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33</a:t>
            </a:fld>
            <a:endParaRPr lang="en-GB"/>
          </a:p>
        </p:txBody>
      </p:sp>
    </p:spTree>
    <p:extLst>
      <p:ext uri="{BB962C8B-B14F-4D97-AF65-F5344CB8AC3E}">
        <p14:creationId xmlns:p14="http://schemas.microsoft.com/office/powerpoint/2010/main" val="746109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b=-0.016, SE=0.005, p-</a:t>
            </a:r>
            <a:r>
              <a:rPr lang="nl-BE" dirty="0" err="1"/>
              <a:t>value</a:t>
            </a:r>
            <a:r>
              <a:rPr lang="nl-BE" dirty="0"/>
              <a:t>=0.002</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37</a:t>
            </a:fld>
            <a:endParaRPr lang="en-GB"/>
          </a:p>
        </p:txBody>
      </p:sp>
    </p:spTree>
    <p:extLst>
      <p:ext uri="{BB962C8B-B14F-4D97-AF65-F5344CB8AC3E}">
        <p14:creationId xmlns:p14="http://schemas.microsoft.com/office/powerpoint/2010/main" val="14407115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39</a:t>
            </a:fld>
            <a:endParaRPr lang="en-GB"/>
          </a:p>
        </p:txBody>
      </p:sp>
    </p:spTree>
    <p:extLst>
      <p:ext uri="{BB962C8B-B14F-4D97-AF65-F5344CB8AC3E}">
        <p14:creationId xmlns:p14="http://schemas.microsoft.com/office/powerpoint/2010/main" val="4070025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Then we looked at the DASS or Depression Anxiety Stress Scale. This is a trait measurement so we did not look at the effect of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here, only at people with and without PMS.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40</a:t>
            </a:fld>
            <a:endParaRPr lang="en-GB"/>
          </a:p>
        </p:txBody>
      </p:sp>
    </p:spTree>
    <p:extLst>
      <p:ext uri="{BB962C8B-B14F-4D97-AF65-F5344CB8AC3E}">
        <p14:creationId xmlns:p14="http://schemas.microsoft.com/office/powerpoint/2010/main" val="2285661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Here, we see that people with PMS scored higher than people with low PMS scores on all 3 DASS Subscales. </a:t>
            </a:r>
          </a:p>
          <a:p>
            <a:r>
              <a:rPr lang="en-GB" dirty="0" err="1"/>
              <a:t>Aggain</a:t>
            </a:r>
            <a:r>
              <a:rPr lang="en-GB" dirty="0"/>
              <a:t>, this is about a trait, not a state. </a:t>
            </a:r>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41</a:t>
            </a:fld>
            <a:endParaRPr lang="en-GB"/>
          </a:p>
        </p:txBody>
      </p:sp>
    </p:spTree>
    <p:extLst>
      <p:ext uri="{BB962C8B-B14F-4D97-AF65-F5344CB8AC3E}">
        <p14:creationId xmlns:p14="http://schemas.microsoft.com/office/powerpoint/2010/main" val="2221744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As the name suggests, this happens before menstruation, during the luteal phase. Symptoms disappear 1-2 days into menstruations.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4</a:t>
            </a:fld>
            <a:endParaRPr lang="en-GB"/>
          </a:p>
        </p:txBody>
      </p:sp>
    </p:spTree>
    <p:extLst>
      <p:ext uri="{BB962C8B-B14F-4D97-AF65-F5344CB8AC3E}">
        <p14:creationId xmlns:p14="http://schemas.microsoft.com/office/powerpoint/2010/main" val="162516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The </a:t>
            </a:r>
            <a:r>
              <a:rPr lang="nl-BE" dirty="0" err="1"/>
              <a:t>prevalence</a:t>
            </a:r>
            <a:r>
              <a:rPr lang="nl-BE" dirty="0"/>
              <a:t> of </a:t>
            </a:r>
            <a:r>
              <a:rPr lang="nl-BE" dirty="0" err="1"/>
              <a:t>such</a:t>
            </a:r>
            <a:r>
              <a:rPr lang="nl-BE" dirty="0"/>
              <a:t> PMS </a:t>
            </a:r>
            <a:r>
              <a:rPr lang="nl-BE" dirty="0" err="1"/>
              <a:t>symproms</a:t>
            </a:r>
            <a:r>
              <a:rPr lang="nl-BE" dirty="0"/>
              <a:t> is </a:t>
            </a:r>
            <a:r>
              <a:rPr lang="nl-BE" dirty="0" err="1"/>
              <a:t>quite</a:t>
            </a:r>
            <a:r>
              <a:rPr lang="nl-BE" dirty="0"/>
              <a:t> high. </a:t>
            </a:r>
            <a:r>
              <a:rPr lang="nl-BE" dirty="0" err="1"/>
              <a:t>About</a:t>
            </a:r>
            <a:r>
              <a:rPr lang="nl-BE" dirty="0"/>
              <a:t> 20 </a:t>
            </a:r>
            <a:r>
              <a:rPr lang="nl-BE" dirty="0" err="1"/>
              <a:t>to</a:t>
            </a:r>
            <a:r>
              <a:rPr lang="nl-BE" dirty="0"/>
              <a:t> 30 percent of </a:t>
            </a:r>
            <a:r>
              <a:rPr lang="nl-BE" dirty="0" err="1"/>
              <a:t>the</a:t>
            </a:r>
            <a:r>
              <a:rPr lang="nl-BE" dirty="0"/>
              <a:t> </a:t>
            </a:r>
            <a:r>
              <a:rPr lang="nl-BE" dirty="0" err="1"/>
              <a:t>menstruating</a:t>
            </a:r>
            <a:r>
              <a:rPr lang="nl-BE" dirty="0"/>
              <a:t> </a:t>
            </a:r>
            <a:r>
              <a:rPr lang="nl-BE" dirty="0" err="1"/>
              <a:t>population</a:t>
            </a:r>
            <a:r>
              <a:rPr lang="nl-BE" dirty="0"/>
              <a:t> has moderate </a:t>
            </a:r>
            <a:r>
              <a:rPr lang="nl-BE" dirty="0" err="1"/>
              <a:t>to</a:t>
            </a:r>
            <a:r>
              <a:rPr lang="nl-BE" dirty="0"/>
              <a:t> severe </a:t>
            </a:r>
            <a:r>
              <a:rPr lang="nl-BE" dirty="0" err="1"/>
              <a:t>symptoms</a:t>
            </a:r>
            <a:r>
              <a:rPr lang="nl-BE" dirty="0"/>
              <a:t>, </a:t>
            </a:r>
            <a:r>
              <a:rPr lang="nl-BE" dirty="0" err="1"/>
              <a:t>which</a:t>
            </a:r>
            <a:r>
              <a:rPr lang="nl-BE" dirty="0"/>
              <a:t> is </a:t>
            </a:r>
            <a:r>
              <a:rPr lang="nl-BE" dirty="0" err="1"/>
              <a:t>quite</a:t>
            </a:r>
            <a:r>
              <a:rPr lang="nl-BE" dirty="0"/>
              <a:t> a lot. </a:t>
            </a:r>
            <a:br>
              <a:rPr lang="nl-BE" dirty="0"/>
            </a:br>
            <a:r>
              <a:rPr lang="nl-BE" dirty="0" err="1"/>
              <a:t>And</a:t>
            </a:r>
            <a:r>
              <a:rPr lang="nl-BE" dirty="0"/>
              <a:t> </a:t>
            </a:r>
            <a:r>
              <a:rPr lang="nl-BE" dirty="0" err="1"/>
              <a:t>about</a:t>
            </a:r>
            <a:r>
              <a:rPr lang="nl-BE" dirty="0"/>
              <a:t> 5-8 percent </a:t>
            </a:r>
            <a:r>
              <a:rPr lang="nl-BE" dirty="0" err="1"/>
              <a:t>falls</a:t>
            </a:r>
            <a:r>
              <a:rPr lang="nl-BE" dirty="0"/>
              <a:t> </a:t>
            </a:r>
            <a:r>
              <a:rPr lang="nl-BE" dirty="0" err="1"/>
              <a:t>within</a:t>
            </a:r>
            <a:r>
              <a:rPr lang="nl-BE" dirty="0"/>
              <a:t> </a:t>
            </a:r>
            <a:r>
              <a:rPr lang="nl-BE" dirty="0" err="1"/>
              <a:t>the</a:t>
            </a:r>
            <a:r>
              <a:rPr lang="nl-BE" dirty="0"/>
              <a:t> </a:t>
            </a:r>
            <a:r>
              <a:rPr lang="nl-BE" dirty="0" err="1"/>
              <a:t>category</a:t>
            </a:r>
            <a:r>
              <a:rPr lang="nl-BE" dirty="0"/>
              <a:t> of PMDD or </a:t>
            </a:r>
            <a:r>
              <a:rPr lang="nl-BE" dirty="0" err="1"/>
              <a:t>Premenstrual</a:t>
            </a:r>
            <a:r>
              <a:rPr lang="nl-BE" dirty="0"/>
              <a:t> </a:t>
            </a:r>
            <a:r>
              <a:rPr lang="nl-BE" dirty="0" err="1"/>
              <a:t>dysphoric</a:t>
            </a:r>
            <a:r>
              <a:rPr lang="nl-BE" dirty="0"/>
              <a:t> disorder, </a:t>
            </a:r>
            <a:r>
              <a:rPr lang="nl-BE" dirty="0" err="1"/>
              <a:t>which</a:t>
            </a:r>
            <a:r>
              <a:rPr lang="nl-BE" dirty="0"/>
              <a:t> has </a:t>
            </a:r>
            <a:r>
              <a:rPr lang="nl-BE" dirty="0" err="1"/>
              <a:t>recently</a:t>
            </a:r>
            <a:r>
              <a:rPr lang="nl-BE" dirty="0"/>
              <a:t> been </a:t>
            </a:r>
            <a:r>
              <a:rPr lang="nl-BE" dirty="0" err="1"/>
              <a:t>added</a:t>
            </a:r>
            <a:r>
              <a:rPr lang="nl-BE" dirty="0"/>
              <a:t> </a:t>
            </a:r>
            <a:r>
              <a:rPr lang="nl-BE" dirty="0" err="1"/>
              <a:t>to</a:t>
            </a:r>
            <a:r>
              <a:rPr lang="nl-BE" dirty="0"/>
              <a:t> </a:t>
            </a:r>
            <a:r>
              <a:rPr lang="nl-BE" dirty="0" err="1"/>
              <a:t>the</a:t>
            </a:r>
            <a:r>
              <a:rPr lang="nl-BE" dirty="0"/>
              <a:t> DSM. </a:t>
            </a:r>
            <a:r>
              <a:rPr lang="nl-BE" dirty="0" err="1"/>
              <a:t>This</a:t>
            </a:r>
            <a:r>
              <a:rPr lang="nl-BE" dirty="0"/>
              <a:t> </a:t>
            </a:r>
            <a:r>
              <a:rPr lang="nl-BE" dirty="0" err="1"/>
              <a:t>signals</a:t>
            </a:r>
            <a:r>
              <a:rPr lang="nl-BE" dirty="0"/>
              <a:t> </a:t>
            </a:r>
            <a:r>
              <a:rPr lang="nl-BE" dirty="0" err="1"/>
              <a:t>an</a:t>
            </a:r>
            <a:r>
              <a:rPr lang="nl-BE" dirty="0"/>
              <a:t> </a:t>
            </a:r>
            <a:r>
              <a:rPr lang="nl-BE" dirty="0" err="1"/>
              <a:t>increased</a:t>
            </a:r>
            <a:r>
              <a:rPr lang="nl-BE" dirty="0"/>
              <a:t> interest in </a:t>
            </a:r>
            <a:r>
              <a:rPr lang="nl-BE" dirty="0" err="1"/>
              <a:t>researching</a:t>
            </a:r>
            <a:r>
              <a:rPr lang="nl-BE" dirty="0"/>
              <a:t> </a:t>
            </a:r>
            <a:r>
              <a:rPr lang="nl-BE" dirty="0" err="1"/>
              <a:t>the</a:t>
            </a:r>
            <a:r>
              <a:rPr lang="nl-BE" dirty="0"/>
              <a:t> topic of PMS, </a:t>
            </a:r>
            <a:r>
              <a:rPr lang="nl-BE" dirty="0" err="1"/>
              <a:t>which</a:t>
            </a:r>
            <a:r>
              <a:rPr lang="nl-BE" dirty="0"/>
              <a:t> has </a:t>
            </a:r>
            <a:r>
              <a:rPr lang="nl-BE" dirty="0" err="1"/>
              <a:t>untill</a:t>
            </a:r>
            <a:r>
              <a:rPr lang="nl-BE" dirty="0"/>
              <a:t> </a:t>
            </a:r>
            <a:r>
              <a:rPr lang="nl-BE" dirty="0" err="1"/>
              <a:t>now</a:t>
            </a:r>
            <a:r>
              <a:rPr lang="nl-BE" dirty="0"/>
              <a:t> been </a:t>
            </a:r>
            <a:r>
              <a:rPr lang="nl-BE" dirty="0" err="1"/>
              <a:t>an</a:t>
            </a:r>
            <a:r>
              <a:rPr lang="nl-BE" dirty="0"/>
              <a:t> </a:t>
            </a:r>
            <a:r>
              <a:rPr lang="nl-BE" dirty="0" err="1"/>
              <a:t>underdeveloped</a:t>
            </a:r>
            <a:r>
              <a:rPr lang="nl-BE" dirty="0"/>
              <a:t> research topic.</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5</a:t>
            </a:fld>
            <a:endParaRPr lang="en-GB"/>
          </a:p>
        </p:txBody>
      </p:sp>
    </p:spTree>
    <p:extLst>
      <p:ext uri="{BB962C8B-B14F-4D97-AF65-F5344CB8AC3E}">
        <p14:creationId xmlns:p14="http://schemas.microsoft.com/office/powerpoint/2010/main" val="2123288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In this study, the question was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or not people with PMS have higher stress, more rumination and more negative responses than people without PMS, as well as if there is a difference depending on </a:t>
            </a:r>
            <a:r>
              <a:rPr lang="en-GB" sz="1800" dirty="0" err="1">
                <a:effectLst/>
                <a:latin typeface="Calibri" panose="020F0502020204030204" pitchFamily="34" charset="0"/>
                <a:ea typeface="Calibri" panose="020F0502020204030204" pitchFamily="34" charset="0"/>
                <a:cs typeface="Arial" panose="020B0604020202020204" pitchFamily="34" charset="0"/>
              </a:rPr>
              <a:t>wether</a:t>
            </a:r>
            <a:r>
              <a:rPr lang="en-GB" sz="1800" dirty="0">
                <a:effectLst/>
                <a:latin typeface="Calibri" panose="020F0502020204030204" pitchFamily="34" charset="0"/>
                <a:ea typeface="Calibri" panose="020F0502020204030204" pitchFamily="34" charset="0"/>
                <a:cs typeface="Arial" panose="020B0604020202020204" pitchFamily="34" charset="0"/>
              </a:rPr>
              <a:t> we measure this during the premenstrual or luteal phase or during the follicular phase. The follicular phase is the phase after menstruation and before ovulation.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6</a:t>
            </a:fld>
            <a:endParaRPr lang="en-GB"/>
          </a:p>
        </p:txBody>
      </p:sp>
    </p:spTree>
    <p:extLst>
      <p:ext uri="{BB962C8B-B14F-4D97-AF65-F5344CB8AC3E}">
        <p14:creationId xmlns:p14="http://schemas.microsoft.com/office/powerpoint/2010/main" val="308385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We </a:t>
            </a:r>
            <a:r>
              <a:rPr lang="nl-BE" dirty="0" err="1"/>
              <a:t>managed</a:t>
            </a:r>
            <a:r>
              <a:rPr lang="nl-BE" dirty="0"/>
              <a:t> </a:t>
            </a:r>
            <a:r>
              <a:rPr lang="nl-BE" dirty="0" err="1"/>
              <a:t>to</a:t>
            </a:r>
            <a:r>
              <a:rPr lang="nl-BE" dirty="0"/>
              <a:t> </a:t>
            </a:r>
            <a:r>
              <a:rPr lang="nl-BE" dirty="0" err="1"/>
              <a:t>recruit</a:t>
            </a:r>
            <a:r>
              <a:rPr lang="nl-BE" dirty="0"/>
              <a:t> 398 </a:t>
            </a:r>
            <a:r>
              <a:rPr lang="nl-BE" dirty="0" err="1"/>
              <a:t>participants</a:t>
            </a:r>
            <a:r>
              <a:rPr lang="nl-BE" dirty="0"/>
              <a:t>. The </a:t>
            </a:r>
            <a:r>
              <a:rPr lang="nl-BE" dirty="0" err="1"/>
              <a:t>study</a:t>
            </a:r>
            <a:r>
              <a:rPr lang="nl-BE" dirty="0"/>
              <a:t> was </a:t>
            </a:r>
            <a:r>
              <a:rPr lang="nl-BE" dirty="0" err="1"/>
              <a:t>conducted</a:t>
            </a:r>
            <a:r>
              <a:rPr lang="nl-BE" dirty="0"/>
              <a:t> via </a:t>
            </a:r>
            <a:r>
              <a:rPr lang="nl-BE" dirty="0" err="1"/>
              <a:t>LimeSurvey</a:t>
            </a:r>
            <a:r>
              <a:rPr lang="nl-BE" dirty="0"/>
              <a:t>. </a:t>
            </a:r>
            <a:br>
              <a:rPr lang="nl-BE" dirty="0"/>
            </a:br>
            <a:r>
              <a:rPr lang="nl-BE" dirty="0" err="1"/>
              <a:t>All</a:t>
            </a:r>
            <a:r>
              <a:rPr lang="nl-BE" dirty="0"/>
              <a:t> </a:t>
            </a:r>
            <a:r>
              <a:rPr lang="nl-BE" dirty="0" err="1"/>
              <a:t>participants</a:t>
            </a:r>
            <a:r>
              <a:rPr lang="nl-BE" dirty="0"/>
              <a:t> </a:t>
            </a:r>
            <a:r>
              <a:rPr lang="nl-BE" dirty="0" err="1"/>
              <a:t>were</a:t>
            </a:r>
            <a:r>
              <a:rPr lang="nl-BE" dirty="0"/>
              <a:t> </a:t>
            </a:r>
            <a:r>
              <a:rPr lang="nl-BE" dirty="0" err="1"/>
              <a:t>healthy</a:t>
            </a:r>
            <a:r>
              <a:rPr lang="nl-BE" dirty="0"/>
              <a:t> 18-45 </a:t>
            </a:r>
            <a:r>
              <a:rPr lang="nl-BE" dirty="0" err="1"/>
              <a:t>year</a:t>
            </a:r>
            <a:r>
              <a:rPr lang="nl-BE" dirty="0"/>
              <a:t> </a:t>
            </a:r>
            <a:r>
              <a:rPr lang="nl-BE" dirty="0" err="1"/>
              <a:t>olds</a:t>
            </a:r>
            <a:r>
              <a:rPr lang="nl-BE" dirty="0"/>
              <a:t> </a:t>
            </a:r>
            <a:r>
              <a:rPr lang="nl-BE" dirty="0" err="1"/>
              <a:t>with</a:t>
            </a:r>
            <a:r>
              <a:rPr lang="nl-BE" dirty="0"/>
              <a:t> a </a:t>
            </a:r>
            <a:r>
              <a:rPr lang="nl-BE" dirty="0" err="1"/>
              <a:t>regular</a:t>
            </a:r>
            <a:r>
              <a:rPr lang="nl-BE" dirty="0"/>
              <a:t> </a:t>
            </a:r>
            <a:r>
              <a:rPr lang="nl-BE" dirty="0" err="1"/>
              <a:t>menstruation</a:t>
            </a:r>
            <a:r>
              <a:rPr lang="nl-BE" dirty="0"/>
              <a:t> </a:t>
            </a:r>
            <a:r>
              <a:rPr lang="nl-BE" dirty="0" err="1"/>
              <a:t>cycle</a:t>
            </a:r>
            <a:r>
              <a:rPr lang="nl-BE" dirty="0"/>
              <a:t>. We </a:t>
            </a:r>
            <a:r>
              <a:rPr lang="nl-BE" dirty="0" err="1"/>
              <a:t>excluded</a:t>
            </a:r>
            <a:r>
              <a:rPr lang="nl-BE" dirty="0"/>
              <a:t> pregnant or </a:t>
            </a:r>
            <a:r>
              <a:rPr lang="nl-BE" dirty="0" err="1"/>
              <a:t>breastfeeding</a:t>
            </a:r>
            <a:r>
              <a:rPr lang="nl-BE" dirty="0"/>
              <a:t> </a:t>
            </a:r>
            <a:r>
              <a:rPr lang="nl-BE" dirty="0" err="1"/>
              <a:t>participants</a:t>
            </a:r>
            <a:r>
              <a:rPr lang="nl-BE" dirty="0"/>
              <a:t>, as well as </a:t>
            </a:r>
            <a:r>
              <a:rPr lang="nl-BE" dirty="0" err="1"/>
              <a:t>those</a:t>
            </a:r>
            <a:r>
              <a:rPr lang="nl-BE" dirty="0"/>
              <a:t> on </a:t>
            </a:r>
            <a:r>
              <a:rPr lang="nl-BE" dirty="0" err="1"/>
              <a:t>hormones</a:t>
            </a:r>
            <a:r>
              <a:rPr lang="nl-BE" dirty="0"/>
              <a:t>.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8</a:t>
            </a:fld>
            <a:endParaRPr lang="en-GB"/>
          </a:p>
        </p:txBody>
      </p:sp>
    </p:spTree>
    <p:extLst>
      <p:ext uri="{BB962C8B-B14F-4D97-AF65-F5344CB8AC3E}">
        <p14:creationId xmlns:p14="http://schemas.microsoft.com/office/powerpoint/2010/main" val="3757813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There were three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testmoments</a:t>
            </a:r>
            <a:r>
              <a:rPr lang="en-GB" sz="1800" dirty="0">
                <a:effectLst/>
                <a:latin typeface="Calibri" panose="020F0502020204030204" pitchFamily="34" charset="0"/>
                <a:ea typeface="Calibri" panose="020F0502020204030204" pitchFamily="34" charset="0"/>
                <a:cs typeface="Arial" panose="020B0604020202020204" pitchFamily="34" charset="0"/>
              </a:rPr>
              <a:t>, all of them online via </a:t>
            </a:r>
            <a:r>
              <a:rPr lang="en-GB" sz="1800" dirty="0" err="1">
                <a:effectLst/>
                <a:latin typeface="Calibri" panose="020F0502020204030204" pitchFamily="34" charset="0"/>
                <a:ea typeface="Calibri" panose="020F0502020204030204" pitchFamily="34" charset="0"/>
                <a:cs typeface="Arial" panose="020B0604020202020204" pitchFamily="34" charset="0"/>
              </a:rPr>
              <a:t>LimeSurvey</a:t>
            </a:r>
            <a:r>
              <a:rPr lang="en-GB" sz="1800" dirty="0">
                <a:effectLst/>
                <a:latin typeface="Calibri" panose="020F0502020204030204" pitchFamily="34" charset="0"/>
                <a:ea typeface="Calibri" panose="020F0502020204030204" pitchFamily="34" charset="0"/>
                <a:cs typeface="Arial" panose="020B0604020202020204" pitchFamily="34" charset="0"/>
              </a:rPr>
              <a:t>. We first did an intake/screening where we recorded some social demographics, menstrual cycle, contraception methods, PSST (which is a measure of PMS symptoms), and trait questionnaires such as the DASS.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Arial" panose="020B0604020202020204" pitchFamily="34" charset="0"/>
              </a:rPr>
              <a:t>Then during </a:t>
            </a:r>
            <a:r>
              <a:rPr lang="en-GB" sz="1800" dirty="0" err="1">
                <a:effectLst/>
                <a:latin typeface="Calibri" panose="020F0502020204030204" pitchFamily="34" charset="0"/>
                <a:ea typeface="Calibri" panose="020F0502020204030204" pitchFamily="34" charset="0"/>
                <a:cs typeface="Arial" panose="020B0604020202020204" pitchFamily="34" charset="0"/>
              </a:rPr>
              <a:t>testmoment</a:t>
            </a:r>
            <a:r>
              <a:rPr lang="en-GB" sz="1800" dirty="0">
                <a:effectLst/>
                <a:latin typeface="Calibri" panose="020F0502020204030204" pitchFamily="34" charset="0"/>
                <a:ea typeface="Calibri" panose="020F0502020204030204" pitchFamily="34" charset="0"/>
                <a:cs typeface="Arial" panose="020B0604020202020204" pitchFamily="34" charset="0"/>
              </a:rPr>
              <a:t> 1 and 2, respectively during the </a:t>
            </a:r>
            <a:r>
              <a:rPr lang="en-GB" sz="1800" dirty="0" err="1">
                <a:effectLst/>
                <a:latin typeface="Calibri" panose="020F0502020204030204" pitchFamily="34" charset="0"/>
                <a:ea typeface="Calibri" panose="020F0502020204030204" pitchFamily="34" charset="0"/>
                <a:cs typeface="Arial" panose="020B0604020202020204" pitchFamily="34" charset="0"/>
              </a:rPr>
              <a:t>folluclar</a:t>
            </a:r>
            <a:r>
              <a:rPr lang="en-GB" sz="1800" dirty="0">
                <a:effectLst/>
                <a:latin typeface="Calibri" panose="020F0502020204030204" pitchFamily="34" charset="0"/>
                <a:ea typeface="Calibri" panose="020F0502020204030204" pitchFamily="34" charset="0"/>
                <a:cs typeface="Arial" panose="020B0604020202020204" pitchFamily="34" charset="0"/>
              </a:rPr>
              <a:t> and luteal or premenstrual phase, we let participants fill in the PSS and </a:t>
            </a:r>
            <a:r>
              <a:rPr lang="en-GB" sz="1800" dirty="0" err="1">
                <a:effectLst/>
                <a:latin typeface="Calibri" panose="020F0502020204030204" pitchFamily="34" charset="0"/>
                <a:ea typeface="Calibri" panose="020F0502020204030204" pitchFamily="34" charset="0"/>
                <a:cs typeface="Arial" panose="020B0604020202020204" pitchFamily="34" charset="0"/>
              </a:rPr>
              <a:t>BSRi</a:t>
            </a:r>
            <a:r>
              <a:rPr lang="en-GB" sz="1800" dirty="0">
                <a:effectLst/>
                <a:latin typeface="Calibri" panose="020F0502020204030204" pitchFamily="34" charset="0"/>
                <a:ea typeface="Calibri" panose="020F0502020204030204" pitchFamily="34" charset="0"/>
                <a:cs typeface="Arial" panose="020B0604020202020204" pitchFamily="34" charset="0"/>
              </a:rPr>
              <a:t> questionnaires after which they had to rate pictures on valence and arousal while their faces were recorded via their webcam. </a:t>
            </a:r>
          </a:p>
          <a:p>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9</a:t>
            </a:fld>
            <a:endParaRPr lang="en-GB"/>
          </a:p>
        </p:txBody>
      </p:sp>
    </p:spTree>
    <p:extLst>
      <p:ext uri="{BB962C8B-B14F-4D97-AF65-F5344CB8AC3E}">
        <p14:creationId xmlns:p14="http://schemas.microsoft.com/office/powerpoint/2010/main" val="25512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Here is </a:t>
            </a:r>
            <a:r>
              <a:rPr lang="nl-BE" dirty="0" err="1"/>
              <a:t>some</a:t>
            </a:r>
            <a:r>
              <a:rPr lang="nl-BE" dirty="0"/>
              <a:t> </a:t>
            </a:r>
            <a:r>
              <a:rPr lang="nl-BE" dirty="0" err="1"/>
              <a:t>example</a:t>
            </a:r>
            <a:r>
              <a:rPr lang="nl-BE" dirty="0"/>
              <a:t> of </a:t>
            </a:r>
            <a:r>
              <a:rPr lang="nl-BE" dirty="0" err="1"/>
              <a:t>the</a:t>
            </a:r>
            <a:r>
              <a:rPr lang="nl-BE" dirty="0"/>
              <a:t> screening. We </a:t>
            </a:r>
            <a:r>
              <a:rPr lang="nl-BE" dirty="0" err="1"/>
              <a:t>did</a:t>
            </a:r>
            <a:r>
              <a:rPr lang="nl-BE" dirty="0"/>
              <a:t> </a:t>
            </a:r>
            <a:r>
              <a:rPr lang="nl-BE" dirty="0" err="1"/>
              <a:t>this</a:t>
            </a:r>
            <a:r>
              <a:rPr lang="nl-BE" dirty="0"/>
              <a:t> </a:t>
            </a:r>
            <a:r>
              <a:rPr lang="nl-BE" dirty="0" err="1"/>
              <a:t>to</a:t>
            </a:r>
            <a:r>
              <a:rPr lang="nl-BE" dirty="0"/>
              <a:t> </a:t>
            </a:r>
            <a:r>
              <a:rPr lang="nl-BE" dirty="0" err="1"/>
              <a:t>ensure</a:t>
            </a:r>
            <a:r>
              <a:rPr lang="nl-BE" dirty="0"/>
              <a:t> </a:t>
            </a:r>
            <a:r>
              <a:rPr lang="nl-BE" dirty="0" err="1"/>
              <a:t>that</a:t>
            </a:r>
            <a:r>
              <a:rPr lang="nl-BE" dirty="0"/>
              <a:t> </a:t>
            </a:r>
            <a:r>
              <a:rPr lang="nl-BE" dirty="0" err="1"/>
              <a:t>participants</a:t>
            </a:r>
            <a:r>
              <a:rPr lang="nl-BE" dirty="0"/>
              <a:t> </a:t>
            </a:r>
            <a:r>
              <a:rPr lang="nl-BE" dirty="0" err="1"/>
              <a:t>fell</a:t>
            </a:r>
            <a:r>
              <a:rPr lang="nl-BE" dirty="0"/>
              <a:t> </a:t>
            </a:r>
            <a:r>
              <a:rPr lang="nl-BE" dirty="0" err="1"/>
              <a:t>within</a:t>
            </a:r>
            <a:r>
              <a:rPr lang="nl-BE" dirty="0"/>
              <a:t> </a:t>
            </a:r>
            <a:r>
              <a:rPr lang="nl-BE" dirty="0" err="1"/>
              <a:t>the</a:t>
            </a:r>
            <a:r>
              <a:rPr lang="nl-BE" dirty="0"/>
              <a:t> </a:t>
            </a:r>
            <a:r>
              <a:rPr lang="nl-BE" dirty="0" err="1"/>
              <a:t>inclusion</a:t>
            </a:r>
            <a:r>
              <a:rPr lang="nl-BE" dirty="0"/>
              <a:t> criteria. </a:t>
            </a:r>
            <a:r>
              <a:rPr lang="nl-BE" dirty="0" err="1"/>
              <a:t>They</a:t>
            </a:r>
            <a:r>
              <a:rPr lang="nl-BE" dirty="0"/>
              <a:t> had </a:t>
            </a:r>
            <a:r>
              <a:rPr lang="nl-BE" dirty="0" err="1"/>
              <a:t>to</a:t>
            </a:r>
            <a:r>
              <a:rPr lang="nl-BE" dirty="0"/>
              <a:t> </a:t>
            </a:r>
            <a:r>
              <a:rPr lang="nl-BE" dirty="0" err="1"/>
              <a:t>be</a:t>
            </a:r>
            <a:r>
              <a:rPr lang="nl-BE" dirty="0"/>
              <a:t> </a:t>
            </a:r>
            <a:r>
              <a:rPr lang="nl-BE" dirty="0" err="1"/>
              <a:t>dutchspeaking</a:t>
            </a:r>
            <a:r>
              <a:rPr lang="nl-BE" dirty="0"/>
              <a:t>, have </a:t>
            </a:r>
            <a:r>
              <a:rPr lang="nl-BE" dirty="0" err="1"/>
              <a:t>regular</a:t>
            </a:r>
            <a:r>
              <a:rPr lang="nl-BE" dirty="0"/>
              <a:t> </a:t>
            </a:r>
            <a:r>
              <a:rPr lang="nl-BE" dirty="0" err="1"/>
              <a:t>cycles</a:t>
            </a:r>
            <a:r>
              <a:rPr lang="nl-BE" dirty="0"/>
              <a:t> </a:t>
            </a:r>
            <a:r>
              <a:rPr lang="nl-BE" dirty="0" err="1"/>
              <a:t>and</a:t>
            </a:r>
            <a:r>
              <a:rPr lang="nl-BE" dirty="0"/>
              <a:t> </a:t>
            </a:r>
            <a:r>
              <a:rPr lang="nl-BE" dirty="0" err="1"/>
              <a:t>not</a:t>
            </a:r>
            <a:r>
              <a:rPr lang="nl-BE" dirty="0"/>
              <a:t> </a:t>
            </a:r>
            <a:r>
              <a:rPr lang="nl-BE" dirty="0" err="1"/>
              <a:t>be</a:t>
            </a:r>
            <a:r>
              <a:rPr lang="nl-BE" dirty="0"/>
              <a:t> on </a:t>
            </a:r>
            <a:r>
              <a:rPr lang="nl-BE" dirty="0" err="1"/>
              <a:t>hormones</a:t>
            </a:r>
            <a:r>
              <a:rPr lang="nl-BE" dirty="0"/>
              <a:t>. </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10</a:t>
            </a:fld>
            <a:endParaRPr lang="en-GB"/>
          </a:p>
        </p:txBody>
      </p:sp>
    </p:spTree>
    <p:extLst>
      <p:ext uri="{BB962C8B-B14F-4D97-AF65-F5344CB8AC3E}">
        <p14:creationId xmlns:p14="http://schemas.microsoft.com/office/powerpoint/2010/main" val="1385811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dirty="0"/>
              <a:t>The PSST is a tool </a:t>
            </a:r>
            <a:r>
              <a:rPr lang="nl-BE" dirty="0" err="1"/>
              <a:t>for</a:t>
            </a:r>
            <a:r>
              <a:rPr lang="nl-BE" dirty="0"/>
              <a:t> screening </a:t>
            </a:r>
            <a:r>
              <a:rPr lang="nl-BE" dirty="0" err="1"/>
              <a:t>Premenstrual</a:t>
            </a:r>
            <a:r>
              <a:rPr lang="nl-BE" dirty="0"/>
              <a:t> </a:t>
            </a:r>
            <a:r>
              <a:rPr lang="nl-BE" dirty="0" err="1"/>
              <a:t>symptoms</a:t>
            </a:r>
            <a:r>
              <a:rPr lang="nl-BE" dirty="0"/>
              <a:t>. It is </a:t>
            </a:r>
            <a:r>
              <a:rPr lang="nl-BE" dirty="0" err="1"/>
              <a:t>currently</a:t>
            </a:r>
            <a:r>
              <a:rPr lang="nl-BE" dirty="0"/>
              <a:t> </a:t>
            </a:r>
            <a:r>
              <a:rPr lang="nl-BE" dirty="0" err="1"/>
              <a:t>the</a:t>
            </a:r>
            <a:r>
              <a:rPr lang="nl-BE" dirty="0"/>
              <a:t> most </a:t>
            </a:r>
            <a:r>
              <a:rPr lang="nl-BE" dirty="0" err="1"/>
              <a:t>reliable</a:t>
            </a:r>
            <a:endParaRPr lang="en-GB" dirty="0"/>
          </a:p>
        </p:txBody>
      </p:sp>
      <p:sp>
        <p:nvSpPr>
          <p:cNvPr id="4" name="Tijdelijke aanduiding voor dianummer 3"/>
          <p:cNvSpPr>
            <a:spLocks noGrp="1"/>
          </p:cNvSpPr>
          <p:nvPr>
            <p:ph type="sldNum" sz="quarter" idx="5"/>
          </p:nvPr>
        </p:nvSpPr>
        <p:spPr/>
        <p:txBody>
          <a:bodyPr/>
          <a:lstStyle/>
          <a:p>
            <a:fld id="{539A0A48-EDB1-4AFE-B1B7-10CE2A416496}" type="slidenum">
              <a:rPr lang="en-GB" smtClean="0"/>
              <a:t>11</a:t>
            </a:fld>
            <a:endParaRPr lang="en-GB"/>
          </a:p>
        </p:txBody>
      </p:sp>
    </p:spTree>
    <p:extLst>
      <p:ext uri="{BB962C8B-B14F-4D97-AF65-F5344CB8AC3E}">
        <p14:creationId xmlns:p14="http://schemas.microsoft.com/office/powerpoint/2010/main" val="1470938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Corporate Log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4147F-ED97-47AF-A1B3-C82A179CF7F3}" type="datetime1">
              <a:rPr lang="nl-NL" smtClean="0"/>
              <a:t>25-10-2021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AE184E0-0BD4-4705-A12B-9B71DDE63301}" type="slidenum">
              <a:rPr lang="en-GB" smtClean="0"/>
              <a:t>‹nr.›</a:t>
            </a:fld>
            <a:endParaRPr lang="en-GB"/>
          </a:p>
        </p:txBody>
      </p:sp>
      <p:pic>
        <p:nvPicPr>
          <p:cNvPr id="9" name="Logo Larg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09518" y="2275285"/>
            <a:ext cx="5462027" cy="4172720"/>
          </a:xfrm>
          <a:prstGeom prst="rect">
            <a:avLst/>
          </a:prstGeom>
        </p:spPr>
      </p:pic>
    </p:spTree>
    <p:extLst>
      <p:ext uri="{BB962C8B-B14F-4D97-AF65-F5344CB8AC3E}">
        <p14:creationId xmlns:p14="http://schemas.microsoft.com/office/powerpoint/2010/main" val="1091436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5" name="Tijdelijke aanduiding voor tekst 4"/>
          <p:cNvSpPr>
            <a:spLocks noGrp="1"/>
          </p:cNvSpPr>
          <p:nvPr>
            <p:ph type="body" sz="quarter" idx="10" hasCustomPrompt="1"/>
          </p:nvPr>
        </p:nvSpPr>
        <p:spPr bwMode="white">
          <a:xfrm>
            <a:off x="9215999" y="3095999"/>
            <a:ext cx="7257600" cy="2125481"/>
          </a:xfrm>
        </p:spPr>
        <p:txBody>
          <a:bodyPr>
            <a:normAutofit/>
          </a:bodyPr>
          <a:lstStyle>
            <a:lvl1pPr marL="0" indent="0">
              <a:lnSpc>
                <a:spcPts val="3500"/>
              </a:lnSpc>
              <a:buNone/>
              <a:defRPr sz="2400">
                <a:solidFill>
                  <a:schemeClr val="bg1"/>
                </a:solidFill>
              </a:defRPr>
            </a:lvl1pPr>
          </a:lstStyle>
          <a:p>
            <a:pPr lvl="0"/>
            <a:r>
              <a:rPr lang="nl-NL" dirty="0"/>
              <a:t>Klik om de namen van </a:t>
            </a:r>
            <a:r>
              <a:rPr lang="nl-NL" dirty="0" err="1"/>
              <a:t>social</a:t>
            </a:r>
            <a:r>
              <a:rPr lang="nl-NL" dirty="0"/>
              <a:t> media in te typen</a:t>
            </a:r>
          </a:p>
        </p:txBody>
      </p:sp>
      <p:sp>
        <p:nvSpPr>
          <p:cNvPr id="2" name="Title 1"/>
          <p:cNvSpPr>
            <a:spLocks noGrp="1"/>
          </p:cNvSpPr>
          <p:nvPr>
            <p:ph type="ctrTitle" hasCustomPrompt="1"/>
          </p:nvPr>
        </p:nvSpPr>
        <p:spPr bwMode="white">
          <a:xfrm>
            <a:off x="1291074" y="1743240"/>
            <a:ext cx="7419544" cy="5769600"/>
          </a:xfrm>
        </p:spPr>
        <p:txBody>
          <a:bodyPr anchor="t" anchorCtr="0">
            <a:noAutofit/>
          </a:bodyPr>
          <a:lstStyle>
            <a:lvl1pPr algn="l" defTabSz="542925">
              <a:lnSpc>
                <a:spcPts val="3500"/>
              </a:lnSpc>
              <a:defRPr sz="2500" u="none" cap="none" baseline="0">
                <a:solidFill>
                  <a:schemeClr val="bg1"/>
                </a:solidFill>
                <a:uFill>
                  <a:solidFill>
                    <a:schemeClr val="bg1"/>
                  </a:solidFill>
                </a:uFill>
                <a:latin typeface="+mn-lt"/>
              </a:defRPr>
            </a:lvl1pPr>
          </a:lstStyle>
          <a:p>
            <a:r>
              <a:rPr lang="nl-BE" noProof="0" dirty="0"/>
              <a:t>Klik om de gegevens van de presentator in </a:t>
            </a:r>
            <a:r>
              <a:rPr lang="nl-BE" noProof="0"/>
              <a:t>te typen</a:t>
            </a:r>
            <a:endParaRPr lang="nl-BE" noProof="0" dirty="0"/>
          </a:p>
        </p:txBody>
      </p:sp>
      <p:sp>
        <p:nvSpPr>
          <p:cNvPr id="8" name="Titles positoning box" hidden="1"/>
          <p:cNvSpPr/>
          <p:nvPr userDrawn="1"/>
        </p:nvSpPr>
        <p:spPr>
          <a:xfrm>
            <a:off x="1371600" y="1828800"/>
            <a:ext cx="15012000" cy="599976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Afbeelding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310378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sp>
        <p:nvSpPr>
          <p:cNvPr id="7" name="Rectangle 6"/>
          <p:cNvSpPr/>
          <p:nvPr userDrawn="1"/>
        </p:nvSpPr>
        <p:spPr>
          <a:xfrm>
            <a:off x="914400" y="1393200"/>
            <a:ext cx="16424275" cy="65052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p:nvPr>
        </p:nvSpPr>
        <p:spPr bwMode="white">
          <a:xfrm>
            <a:off x="1291074" y="228600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NL" noProof="0"/>
              <a:t>Klik om stijl te bewerken</a:t>
            </a:r>
            <a:endParaRPr lang="nl-BE" noProof="0" dirty="0"/>
          </a:p>
        </p:txBody>
      </p:sp>
      <p:sp>
        <p:nvSpPr>
          <p:cNvPr id="3" name="Subtitle 2"/>
          <p:cNvSpPr>
            <a:spLocks noGrp="1"/>
          </p:cNvSpPr>
          <p:nvPr>
            <p:ph type="subTitle" idx="1" hasCustomPrompt="1"/>
          </p:nvPr>
        </p:nvSpPr>
        <p:spPr bwMode="white">
          <a:xfrm>
            <a:off x="1283414" y="6874716"/>
            <a:ext cx="15191026" cy="583200"/>
          </a:xfrm>
        </p:spPr>
        <p:txBody>
          <a:bodyPr>
            <a:normAutofit/>
          </a:bodyPr>
          <a:lstStyle>
            <a:lvl1pPr marL="0" indent="0" algn="l">
              <a:lnSpc>
                <a:spcPts val="3600"/>
              </a:lnSpc>
              <a:buNone/>
              <a:defRPr sz="3000" baseline="0">
                <a:solidFill>
                  <a:schemeClr val="accent1"/>
                </a:solidFill>
              </a:defRPr>
            </a:lvl1pPr>
            <a:lvl2pPr marL="650184" indent="0" algn="ctr">
              <a:buNone/>
              <a:defRPr sz="2844"/>
            </a:lvl2pPr>
            <a:lvl3pPr marL="1300368" indent="0" algn="ctr">
              <a:buNone/>
              <a:defRPr sz="2560"/>
            </a:lvl3pPr>
            <a:lvl4pPr marL="1950552" indent="0" algn="ctr">
              <a:buNone/>
              <a:defRPr sz="2275"/>
            </a:lvl4pPr>
            <a:lvl5pPr marL="2600736" indent="0" algn="ctr">
              <a:buNone/>
              <a:defRPr sz="2275"/>
            </a:lvl5pPr>
            <a:lvl6pPr marL="3250921" indent="0" algn="ctr">
              <a:buNone/>
              <a:defRPr sz="2275"/>
            </a:lvl6pPr>
            <a:lvl7pPr marL="3901105" indent="0" algn="ctr">
              <a:buNone/>
              <a:defRPr sz="2275"/>
            </a:lvl7pPr>
            <a:lvl8pPr marL="4551289" indent="0" algn="ctr">
              <a:buNone/>
              <a:defRPr sz="2275"/>
            </a:lvl8pPr>
            <a:lvl9pPr marL="5201473" indent="0" algn="ctr">
              <a:buNone/>
              <a:defRPr sz="2275"/>
            </a:lvl9pPr>
          </a:lstStyle>
          <a:p>
            <a:r>
              <a:rPr lang="nl-BE" noProof="0" dirty="0"/>
              <a:t>Klik om de ondertitel / presentator / datum [</a:t>
            </a:r>
            <a:r>
              <a:rPr lang="nl-BE" noProof="0" dirty="0" err="1"/>
              <a:t>dd</a:t>
            </a:r>
            <a:r>
              <a:rPr lang="nl-BE" noProof="0" dirty="0"/>
              <a:t>-mm-</a:t>
            </a:r>
            <a:r>
              <a:rPr lang="nl-BE" noProof="0" dirty="0" err="1"/>
              <a:t>yyyy</a:t>
            </a:r>
            <a:r>
              <a:rPr lang="nl-BE" noProof="0" dirty="0"/>
              <a:t>] te maken</a:t>
            </a:r>
          </a:p>
        </p:txBody>
      </p:sp>
      <p:sp>
        <p:nvSpPr>
          <p:cNvPr id="8" name="Titles positoning box" hidden="1"/>
          <p:cNvSpPr/>
          <p:nvPr userDrawn="1"/>
        </p:nvSpPr>
        <p:spPr>
          <a:xfrm>
            <a:off x="1371600" y="6408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rganisation Placeholder"/>
          <p:cNvSpPr>
            <a:spLocks noGrp="1"/>
          </p:cNvSpPr>
          <p:nvPr>
            <p:ph type="body" sz="quarter" idx="10" hasCustomPrompt="1"/>
          </p:nvPr>
        </p:nvSpPr>
        <p:spPr bwMode="white">
          <a:xfrm>
            <a:off x="8564451" y="388531"/>
            <a:ext cx="8293993" cy="540000"/>
          </a:xfrm>
        </p:spPr>
        <p:txBody>
          <a:bodyPr anchor="b" anchorCtr="0">
            <a:normAutofit/>
          </a:bodyPr>
          <a:lstStyle>
            <a:lvl1pPr marL="0" indent="0">
              <a:lnSpc>
                <a:spcPts val="1700"/>
              </a:lnSpc>
              <a:buNone/>
              <a:defRPr sz="1400" b="1" i="0" u="sng" cap="all" baseline="0">
                <a:solidFill>
                  <a:srgbClr val="1E64C8"/>
                </a:solidFill>
                <a:uFill>
                  <a:solidFill>
                    <a:schemeClr val="bg1"/>
                  </a:solidFill>
                </a:uFill>
              </a:defRPr>
            </a:lvl1pPr>
            <a:lvl2pPr marL="0" indent="0">
              <a:lnSpc>
                <a:spcPts val="1700"/>
              </a:lnSpc>
              <a:buNone/>
              <a:defRPr sz="1400" cap="all" baseline="0">
                <a:solidFill>
                  <a:srgbClr val="1E64C8"/>
                </a:solidFill>
                <a:uFill>
                  <a:solidFill>
                    <a:schemeClr val="bg1"/>
                  </a:solidFill>
                </a:uFill>
              </a:defRPr>
            </a:lvl2pPr>
          </a:lstStyle>
          <a:p>
            <a:pPr lvl="0"/>
            <a:r>
              <a:rPr lang="nl-BE" noProof="0" dirty="0"/>
              <a:t>Klik om de organisatie stijlen te bewerken</a:t>
            </a:r>
          </a:p>
          <a:p>
            <a:pPr lvl="1"/>
            <a:r>
              <a:rPr lang="nl-BE" noProof="0"/>
              <a:t>tweede niveau</a:t>
            </a:r>
            <a:endParaRPr lang="nl-BE" noProof="0" dirty="0"/>
          </a:p>
        </p:txBody>
      </p:sp>
      <p:sp>
        <p:nvSpPr>
          <p:cNvPr id="12" name="Picture Placeholder 11"/>
          <p:cNvSpPr>
            <a:spLocks noGrp="1"/>
          </p:cNvSpPr>
          <p:nvPr>
            <p:ph type="pic" sz="quarter" idx="11" hasCustomPrompt="1"/>
          </p:nvPr>
        </p:nvSpPr>
        <p:spPr>
          <a:xfrm>
            <a:off x="3200400" y="8366400"/>
            <a:ext cx="2286000" cy="928800"/>
          </a:xfrm>
        </p:spPr>
        <p:txBody>
          <a:bodyPr/>
          <a:lstStyle>
            <a:lvl1pPr>
              <a:defRPr sz="1600">
                <a:solidFill>
                  <a:schemeClr val="bg1">
                    <a:lumMod val="50000"/>
                  </a:schemeClr>
                </a:solidFill>
              </a:defRPr>
            </a:lvl1pPr>
          </a:lstStyle>
          <a:p>
            <a:r>
              <a:rPr lang="nl-BE" noProof="0" dirty="0"/>
              <a:t>Partnerlogo 1</a:t>
            </a:r>
          </a:p>
        </p:txBody>
      </p:sp>
      <p:sp>
        <p:nvSpPr>
          <p:cNvPr id="13" name="Picture Placeholder 11"/>
          <p:cNvSpPr>
            <a:spLocks noGrp="1"/>
          </p:cNvSpPr>
          <p:nvPr>
            <p:ph type="pic" sz="quarter" idx="12" hasCustomPrompt="1"/>
          </p:nvPr>
        </p:nvSpPr>
        <p:spPr>
          <a:xfrm>
            <a:off x="5713200" y="8366400"/>
            <a:ext cx="2286000" cy="928800"/>
          </a:xfrm>
        </p:spPr>
        <p:txBody>
          <a:bodyPr/>
          <a:lstStyle>
            <a:lvl1pPr>
              <a:defRPr sz="1600">
                <a:solidFill>
                  <a:schemeClr val="bg1">
                    <a:lumMod val="50000"/>
                  </a:schemeClr>
                </a:solidFill>
              </a:defRPr>
            </a:lvl1pPr>
          </a:lstStyle>
          <a:p>
            <a:r>
              <a:rPr lang="nl-BE" noProof="0" dirty="0"/>
              <a:t>Partnerlogo 2</a:t>
            </a:r>
          </a:p>
        </p:txBody>
      </p:sp>
      <p:sp>
        <p:nvSpPr>
          <p:cNvPr id="14" name="Picture Placeholder 11"/>
          <p:cNvSpPr>
            <a:spLocks noGrp="1"/>
          </p:cNvSpPr>
          <p:nvPr>
            <p:ph type="pic" sz="quarter" idx="13" hasCustomPrompt="1"/>
          </p:nvPr>
        </p:nvSpPr>
        <p:spPr>
          <a:xfrm>
            <a:off x="8229600" y="8366400"/>
            <a:ext cx="2322000" cy="928800"/>
          </a:xfrm>
        </p:spPr>
        <p:txBody>
          <a:bodyPr/>
          <a:lstStyle>
            <a:lvl1pPr>
              <a:defRPr sz="1600">
                <a:solidFill>
                  <a:schemeClr val="bg1">
                    <a:lumMod val="50000"/>
                  </a:schemeClr>
                </a:solidFill>
              </a:defRPr>
            </a:lvl1pPr>
          </a:lstStyle>
          <a:p>
            <a:r>
              <a:rPr lang="nl-BE" noProof="0" dirty="0"/>
              <a:t>Partnerlogo 3</a:t>
            </a:r>
          </a:p>
        </p:txBody>
      </p:sp>
      <p:sp>
        <p:nvSpPr>
          <p:cNvPr id="15" name="Picture Placeholder 11"/>
          <p:cNvSpPr>
            <a:spLocks noGrp="1"/>
          </p:cNvSpPr>
          <p:nvPr>
            <p:ph type="pic" sz="quarter" idx="14" hasCustomPrompt="1"/>
          </p:nvPr>
        </p:nvSpPr>
        <p:spPr>
          <a:xfrm>
            <a:off x="10746000" y="8366400"/>
            <a:ext cx="2322000" cy="928800"/>
          </a:xfrm>
        </p:spPr>
        <p:txBody>
          <a:bodyPr/>
          <a:lstStyle>
            <a:lvl1pPr>
              <a:defRPr sz="1600">
                <a:solidFill>
                  <a:schemeClr val="bg1">
                    <a:lumMod val="50000"/>
                  </a:schemeClr>
                </a:solidFill>
              </a:defRPr>
            </a:lvl1pPr>
          </a:lstStyle>
          <a:p>
            <a:r>
              <a:rPr lang="nl-BE" noProof="0" dirty="0"/>
              <a:t>Partnerlogo 4</a:t>
            </a:r>
          </a:p>
        </p:txBody>
      </p:sp>
      <p:sp>
        <p:nvSpPr>
          <p:cNvPr id="5" name="Rectangle 4"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2" name="Afbeelding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4400" y="0"/>
            <a:ext cx="4644216" cy="1393200"/>
          </a:xfrm>
          <a:prstGeom prst="rect">
            <a:avLst/>
          </a:prstGeom>
        </p:spPr>
      </p:pic>
    </p:spTree>
    <p:extLst>
      <p:ext uri="{BB962C8B-B14F-4D97-AF65-F5344CB8AC3E}">
        <p14:creationId xmlns:p14="http://schemas.microsoft.com/office/powerpoint/2010/main" val="94181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Slide">
    <p:spTree>
      <p:nvGrpSpPr>
        <p:cNvPr id="1" name=""/>
        <p:cNvGrpSpPr/>
        <p:nvPr/>
      </p:nvGrpSpPr>
      <p:grpSpPr>
        <a:xfrm>
          <a:off x="0" y="0"/>
          <a:ext cx="0" cy="0"/>
          <a:chOff x="0" y="0"/>
          <a:chExt cx="0" cy="0"/>
        </a:xfrm>
      </p:grpSpPr>
      <p:sp>
        <p:nvSpPr>
          <p:cNvPr id="7" name="Rectangle 6"/>
          <p:cNvSpPr/>
          <p:nvPr userDrawn="1"/>
        </p:nvSpPr>
        <p:spPr>
          <a:xfrm>
            <a:off x="914400" y="0"/>
            <a:ext cx="16424275" cy="7898400"/>
          </a:xfrm>
          <a:prstGeom prst="rect">
            <a:avLst/>
          </a:prstGeom>
          <a:solidFill>
            <a:srgbClr val="1E64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2" name="Title 1"/>
          <p:cNvSpPr>
            <a:spLocks noGrp="1"/>
          </p:cNvSpPr>
          <p:nvPr>
            <p:ph type="ctrTitle" hasCustomPrompt="1"/>
          </p:nvPr>
        </p:nvSpPr>
        <p:spPr bwMode="white">
          <a:xfrm>
            <a:off x="1291074" y="3246120"/>
            <a:ext cx="15183366" cy="4436316"/>
          </a:xfrm>
        </p:spPr>
        <p:txBody>
          <a:bodyPr anchor="b">
            <a:noAutofit/>
          </a:bodyPr>
          <a:lstStyle>
            <a:lvl1pPr algn="l">
              <a:lnSpc>
                <a:spcPts val="11000"/>
              </a:lnSpc>
              <a:defRPr sz="10000" u="sng" baseline="0">
                <a:solidFill>
                  <a:schemeClr val="bg1"/>
                </a:solidFill>
                <a:uFill>
                  <a:solidFill>
                    <a:schemeClr val="bg1"/>
                  </a:solidFill>
                </a:uFill>
              </a:defRPr>
            </a:lvl1pPr>
          </a:lstStyle>
          <a:p>
            <a:r>
              <a:rPr lang="nl-BE" noProof="0" dirty="0"/>
              <a:t>klik om een hoofdstuktitel te maken.</a:t>
            </a:r>
          </a:p>
        </p:txBody>
      </p:sp>
      <p:sp>
        <p:nvSpPr>
          <p:cNvPr id="8" name="Titles positoning box" hidden="1"/>
          <p:cNvSpPr/>
          <p:nvPr userDrawn="1"/>
        </p:nvSpPr>
        <p:spPr>
          <a:xfrm>
            <a:off x="1371600" y="7344000"/>
            <a:ext cx="15012000" cy="576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0" name="Rectangle 9" hidden="1"/>
          <p:cNvSpPr/>
          <p:nvPr userDrawn="1"/>
        </p:nvSpPr>
        <p:spPr>
          <a:xfrm>
            <a:off x="914400" y="464400"/>
            <a:ext cx="15560040" cy="464400"/>
          </a:xfrm>
          <a:prstGeom prst="rect">
            <a:avLst/>
          </a:prstGeom>
          <a:no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2947326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Content Placeholder 2"/>
          <p:cNvSpPr>
            <a:spLocks noGrp="1"/>
          </p:cNvSpPr>
          <p:nvPr>
            <p:ph idx="1" hasCustomPrompt="1"/>
          </p:nvPr>
        </p:nvSpPr>
        <p:spPr>
          <a:xfrm>
            <a:off x="835825" y="1194364"/>
            <a:ext cx="15699575" cy="6696000"/>
          </a:xfrm>
        </p:spPr>
        <p:txBody>
          <a:bodyPr/>
          <a:lstStyle>
            <a:lvl1pPr defTabSz="457200">
              <a:lnSpc>
                <a:spcPct val="120000"/>
              </a:lnSpc>
              <a:defRPr/>
            </a:lvl1pPr>
            <a:lvl2pPr>
              <a:lnSpc>
                <a:spcPct val="120000"/>
              </a:lnSpc>
              <a:defRPr/>
            </a:lvl2pPr>
            <a:lvl3pPr defTabSz="457200">
              <a:lnSpc>
                <a:spcPct val="120000"/>
              </a:lnSpc>
              <a:defRPr/>
            </a:lvl3pPr>
            <a:lvl4pPr marL="2328863" indent="-550863" defTabSz="1912938">
              <a:lnSpc>
                <a:spcPct val="120000"/>
              </a:lnSpc>
              <a:tabLst/>
              <a:defRPr/>
            </a:lvl4pPr>
            <a:lvl5pPr marL="2962275" indent="-442913" defTabSz="457200">
              <a:lnSpc>
                <a:spcPct val="120000"/>
              </a:lnSpc>
              <a:buFont typeface="Arial" panose="020B0604020202020204" pitchFamily="34" charset="0"/>
              <a:buChar char="̶"/>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a:p>
            <a:pPr lvl="3"/>
            <a:r>
              <a:rPr lang="nl-BE" noProof="0" dirty="0" err="1"/>
              <a:t>Fourth</a:t>
            </a:r>
            <a:r>
              <a:rPr lang="nl-BE" noProof="0" dirty="0"/>
              <a:t> level</a:t>
            </a:r>
          </a:p>
          <a:p>
            <a:pPr lvl="4"/>
            <a:r>
              <a:rPr lang="nl-BE" noProof="0" dirty="0" err="1"/>
              <a:t>Fifth</a:t>
            </a:r>
            <a:r>
              <a:rPr lang="nl-BE" noProof="0" dirty="0"/>
              <a:t> level</a:t>
            </a:r>
          </a:p>
        </p:txBody>
      </p:sp>
      <p:sp>
        <p:nvSpPr>
          <p:cNvPr id="4" name="Date Placeholder 3"/>
          <p:cNvSpPr>
            <a:spLocks noGrp="1"/>
          </p:cNvSpPr>
          <p:nvPr>
            <p:ph type="dt" sz="half" idx="10"/>
          </p:nvPr>
        </p:nvSpPr>
        <p:spPr/>
        <p:txBody>
          <a:bodyPr/>
          <a:lstStyle/>
          <a:p>
            <a:fld id="{25470885-0B31-4E06-AE71-7E16801F2838}" type="datetime1">
              <a:rPr lang="nl-BE" noProof="0" smtClean="0"/>
              <a:t>25/10/2021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6" name="Slide Number Placeholder 5"/>
          <p:cNvSpPr>
            <a:spLocks noGrp="1"/>
          </p:cNvSpPr>
          <p:nvPr>
            <p:ph type="sldNum" sz="quarter" idx="12"/>
          </p:nvPr>
        </p:nvSpPr>
        <p:spPr/>
        <p:txBody>
          <a:bodyPr/>
          <a:lstStyle/>
          <a:p>
            <a:fld id="{7AE184E0-0BD4-4705-A12B-9B71DDE63301}" type="slidenum">
              <a:rPr lang="nl-BE" noProof="0" smtClean="0"/>
              <a:t>‹nr.›</a:t>
            </a:fld>
            <a:endParaRPr lang="nl-BE" noProof="0" dirty="0"/>
          </a:p>
        </p:txBody>
      </p:sp>
    </p:spTree>
    <p:extLst>
      <p:ext uri="{BB962C8B-B14F-4D97-AF65-F5344CB8AC3E}">
        <p14:creationId xmlns:p14="http://schemas.microsoft.com/office/powerpoint/2010/main" val="3081577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ext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4" name="Date Placeholder 3"/>
          <p:cNvSpPr>
            <a:spLocks noGrp="1"/>
          </p:cNvSpPr>
          <p:nvPr>
            <p:ph type="dt" sz="half" idx="10"/>
          </p:nvPr>
        </p:nvSpPr>
        <p:spPr/>
        <p:txBody>
          <a:bodyPr/>
          <a:lstStyle/>
          <a:p>
            <a:fld id="{E7410F60-8C93-4C37-B51A-4DDAE36F7E9B}" type="datetime1">
              <a:rPr lang="nl-BE" noProof="0" smtClean="0"/>
              <a:t>25/10/2021</a:t>
            </a:fld>
            <a:endParaRPr lang="nl-BE" noProof="0" dirty="0"/>
          </a:p>
        </p:txBody>
      </p:sp>
      <p:sp>
        <p:nvSpPr>
          <p:cNvPr id="5" name="Footer Placeholder 4"/>
          <p:cNvSpPr>
            <a:spLocks noGrp="1"/>
          </p:cNvSpPr>
          <p:nvPr>
            <p:ph type="ftr" sz="quarter" idx="11"/>
          </p:nvPr>
        </p:nvSpPr>
        <p:spPr/>
        <p:txBody>
          <a:bodyPr/>
          <a:lstStyle/>
          <a:p>
            <a:endParaRPr lang="nl-BE" noProof="0" dirty="0"/>
          </a:p>
        </p:txBody>
      </p:sp>
      <p:sp>
        <p:nvSpPr>
          <p:cNvPr id="8" name="Picture Placeholder 7"/>
          <p:cNvSpPr>
            <a:spLocks noGrp="1"/>
          </p:cNvSpPr>
          <p:nvPr>
            <p:ph type="pic" sz="quarter" idx="13" hasCustomPrompt="1"/>
          </p:nvPr>
        </p:nvSpPr>
        <p:spPr>
          <a:xfrm>
            <a:off x="10104438" y="1371918"/>
            <a:ext cx="6300000" cy="6498000"/>
          </a:xfrm>
        </p:spPr>
        <p:txBody>
          <a:bodyPr/>
          <a:lstStyle>
            <a:lvl1pPr marL="85725" indent="0">
              <a:buNone/>
              <a:defRPr>
                <a:solidFill>
                  <a:schemeClr val="bg1">
                    <a:lumMod val="50000"/>
                  </a:schemeClr>
                </a:solidFill>
              </a:defRPr>
            </a:lvl1pPr>
          </a:lstStyle>
          <a:p>
            <a:r>
              <a:rPr lang="nl-BE" noProof="0" dirty="0"/>
              <a:t>Photo</a:t>
            </a:r>
          </a:p>
        </p:txBody>
      </p:sp>
      <p:sp>
        <p:nvSpPr>
          <p:cNvPr id="9"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12" name="Content Placeholder 2"/>
          <p:cNvSpPr>
            <a:spLocks noGrp="1"/>
          </p:cNvSpPr>
          <p:nvPr>
            <p:ph idx="1" hasCustomPrompt="1"/>
          </p:nvPr>
        </p:nvSpPr>
        <p:spPr>
          <a:xfrm>
            <a:off x="835825" y="1194364"/>
            <a:ext cx="8442000" cy="6696000"/>
          </a:xfrm>
        </p:spPr>
        <p:txBody>
          <a:bodyPr/>
          <a:lstStyle>
            <a:lvl1pPr defTabSz="457200">
              <a:lnSpc>
                <a:spcPct val="120000"/>
              </a:lnSpc>
              <a:defRPr/>
            </a:lvl1pPr>
            <a:lvl2pPr>
              <a:lnSpc>
                <a:spcPct val="120000"/>
              </a:lnSpc>
              <a:defRPr/>
            </a:lvl2pPr>
            <a:lvl3pPr defTabSz="457200">
              <a:lnSpc>
                <a:spcPct val="120000"/>
              </a:lnSpc>
              <a:defRPr/>
            </a:lvl3pPr>
            <a:lvl4pPr defTabSz="457200">
              <a:lnSpc>
                <a:spcPct val="120000"/>
              </a:lnSpc>
              <a:defRPr/>
            </a:lvl4pPr>
            <a:lvl5pPr defTabSz="457200">
              <a:lnSpc>
                <a:spcPct val="120000"/>
              </a:lnSpc>
              <a:defRPr/>
            </a:lvl5p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Tree>
    <p:extLst>
      <p:ext uri="{BB962C8B-B14F-4D97-AF65-F5344CB8AC3E}">
        <p14:creationId xmlns:p14="http://schemas.microsoft.com/office/powerpoint/2010/main" val="1314887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noProof="0"/>
              <a:t>Klik om stijl te bewerken</a:t>
            </a:r>
            <a:endParaRPr lang="nl-BE" noProof="0" dirty="0"/>
          </a:p>
        </p:txBody>
      </p:sp>
      <p:sp>
        <p:nvSpPr>
          <p:cNvPr id="3" name="Date Placeholder 2"/>
          <p:cNvSpPr>
            <a:spLocks noGrp="1"/>
          </p:cNvSpPr>
          <p:nvPr>
            <p:ph type="dt" sz="half" idx="10"/>
          </p:nvPr>
        </p:nvSpPr>
        <p:spPr/>
        <p:txBody>
          <a:bodyPr/>
          <a:lstStyle/>
          <a:p>
            <a:fld id="{656594B6-17DF-4759-A7A5-128AFEA77F2C}" type="datetime1">
              <a:rPr lang="nl-BE" noProof="0" smtClean="0"/>
              <a:t>25/10/2021</a:t>
            </a:fld>
            <a:endParaRPr lang="nl-BE" noProof="0" dirty="0"/>
          </a:p>
        </p:txBody>
      </p:sp>
      <p:sp>
        <p:nvSpPr>
          <p:cNvPr id="4" name="Footer Placeholder 3"/>
          <p:cNvSpPr>
            <a:spLocks noGrp="1"/>
          </p:cNvSpPr>
          <p:nvPr>
            <p:ph type="ftr" sz="quarter" idx="11"/>
          </p:nvPr>
        </p:nvSpPr>
        <p:spPr/>
        <p:txBody>
          <a:bodyPr/>
          <a:lstStyle/>
          <a:p>
            <a:endParaRPr lang="nl-BE" noProof="0" dirty="0"/>
          </a:p>
        </p:txBody>
      </p:sp>
      <p:sp>
        <p:nvSpPr>
          <p:cNvPr id="5" name="Slide Number Placeholder 4"/>
          <p:cNvSpPr>
            <a:spLocks noGrp="1"/>
          </p:cNvSpPr>
          <p:nvPr>
            <p:ph type="sldNum" sz="quarter" idx="12"/>
          </p:nvPr>
        </p:nvSpPr>
        <p:spPr/>
        <p:txBody>
          <a:bodyPr/>
          <a:lstStyle/>
          <a:p>
            <a:fld id="{7AE184E0-0BD4-4705-A12B-9B71DDE63301}" type="slidenum">
              <a:rPr lang="nl-BE" noProof="0" smtClean="0"/>
              <a:t>‹nr.›</a:t>
            </a:fld>
            <a:endParaRPr lang="nl-BE" noProof="0" dirty="0"/>
          </a:p>
        </p:txBody>
      </p:sp>
      <p:sp>
        <p:nvSpPr>
          <p:cNvPr id="7" name="Picture Placeholder 6"/>
          <p:cNvSpPr>
            <a:spLocks noGrp="1"/>
          </p:cNvSpPr>
          <p:nvPr>
            <p:ph type="pic" sz="quarter" idx="13" hasCustomPrompt="1"/>
          </p:nvPr>
        </p:nvSpPr>
        <p:spPr>
          <a:xfrm>
            <a:off x="952038" y="1371600"/>
            <a:ext cx="15480000" cy="6501600"/>
          </a:xfrm>
        </p:spPr>
        <p:txBody>
          <a:bodyPr/>
          <a:lstStyle>
            <a:lvl1pPr marL="0"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374516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Only">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A81384-1200-4D40-BEF0-3A17A1F906F4}" type="datetime1">
              <a:rPr lang="nl-NL" noProof="0" smtClean="0"/>
              <a:t>25-10-2021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7" name="Covering Background"/>
          <p:cNvSpPr/>
          <p:nvPr userDrawn="1"/>
        </p:nvSpPr>
        <p:spPr>
          <a:xfrm>
            <a:off x="-1" y="0"/>
            <a:ext cx="17337600" cy="9753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sp>
        <p:nvSpPr>
          <p:cNvPr id="6" name="Picture Placeholder 5"/>
          <p:cNvSpPr>
            <a:spLocks noGrp="1"/>
          </p:cNvSpPr>
          <p:nvPr>
            <p:ph type="pic" sz="quarter" idx="12" hasCustomPrompt="1"/>
          </p:nvPr>
        </p:nvSpPr>
        <p:spPr>
          <a:xfrm>
            <a:off x="-1" y="0"/>
            <a:ext cx="17337600" cy="9753600"/>
          </a:xfrm>
        </p:spPr>
        <p:txBody>
          <a:bodyPr/>
          <a:lstStyle>
            <a:lvl1pPr marL="85725" indent="0">
              <a:buNone/>
              <a:defRPr>
                <a:solidFill>
                  <a:schemeClr val="bg1">
                    <a:lumMod val="50000"/>
                  </a:schemeClr>
                </a:solidFill>
              </a:defRPr>
            </a:lvl1pPr>
          </a:lstStyle>
          <a:p>
            <a:r>
              <a:rPr lang="nl-BE" noProof="0" dirty="0"/>
              <a:t>Photo</a:t>
            </a:r>
          </a:p>
        </p:txBody>
      </p:sp>
    </p:spTree>
    <p:extLst>
      <p:ext uri="{BB962C8B-B14F-4D97-AF65-F5344CB8AC3E}">
        <p14:creationId xmlns:p14="http://schemas.microsoft.com/office/powerpoint/2010/main" val="2949418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ue textbox over picture">
    <p:bg>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25-10-2021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400" y="2691979"/>
            <a:ext cx="6764400" cy="5230800"/>
          </a:xfrm>
          <a:solidFill>
            <a:srgbClr val="1E64C8"/>
          </a:solidFill>
        </p:spPr>
        <p:txBody>
          <a:bodyPr anchor="b" anchorCtr="0">
            <a:noAutofit/>
          </a:bodyPr>
          <a:lstStyle>
            <a:lvl1pPr marL="85725" indent="0">
              <a:buNone/>
              <a:defRPr sz="10000" u="sng" cap="all" baseline="0">
                <a:solidFill>
                  <a:schemeClr val="bg1"/>
                </a:solidFill>
              </a:defRPr>
            </a:lvl1pPr>
            <a:lvl2pPr marL="984250" indent="-625475">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Klikken om de tekststijl van het model te bewerken</a:t>
            </a:r>
          </a:p>
        </p:txBody>
      </p:sp>
    </p:spTree>
    <p:extLst>
      <p:ext uri="{BB962C8B-B14F-4D97-AF65-F5344CB8AC3E}">
        <p14:creationId xmlns:p14="http://schemas.microsoft.com/office/powerpoint/2010/main" val="1337796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lue textbox over pictur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76AD30-96E8-448B-B97A-24B00ADE12C5}"/>
              </a:ext>
            </a:extLst>
          </p:cNvPr>
          <p:cNvSpPr/>
          <p:nvPr userDrawn="1"/>
        </p:nvSpPr>
        <p:spPr>
          <a:xfrm>
            <a:off x="914400" y="0"/>
            <a:ext cx="16424275" cy="7898400"/>
          </a:xfrm>
          <a:prstGeom prst="rect">
            <a:avLst/>
          </a:prstGeom>
          <a:solidFill>
            <a:srgbClr val="1E64C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noProof="0" dirty="0"/>
          </a:p>
        </p:txBody>
      </p:sp>
      <p:sp>
        <p:nvSpPr>
          <p:cNvPr id="6" name="Picture Placeholder 5"/>
          <p:cNvSpPr>
            <a:spLocks noGrp="1"/>
          </p:cNvSpPr>
          <p:nvPr>
            <p:ph type="pic" sz="quarter" idx="12" hasCustomPrompt="1"/>
          </p:nvPr>
        </p:nvSpPr>
        <p:spPr>
          <a:xfrm>
            <a:off x="914400" y="0"/>
            <a:ext cx="16424275" cy="7920000"/>
          </a:xfrm>
        </p:spPr>
        <p:txBody>
          <a:bodyPr/>
          <a:lstStyle>
            <a:lvl1pPr marL="85725" indent="0">
              <a:buNone/>
              <a:defRPr>
                <a:solidFill>
                  <a:schemeClr val="bg1">
                    <a:lumMod val="50000"/>
                  </a:schemeClr>
                </a:solidFill>
              </a:defRPr>
            </a:lvl1pPr>
          </a:lstStyle>
          <a:p>
            <a:r>
              <a:rPr lang="nl-BE" noProof="0"/>
              <a:t>Picture</a:t>
            </a:r>
            <a:endParaRPr lang="nl-BE" noProof="0" dirty="0"/>
          </a:p>
        </p:txBody>
      </p:sp>
      <p:sp>
        <p:nvSpPr>
          <p:cNvPr id="2" name="Date Placeholder 1"/>
          <p:cNvSpPr>
            <a:spLocks noGrp="1"/>
          </p:cNvSpPr>
          <p:nvPr>
            <p:ph type="dt" sz="half" idx="10"/>
          </p:nvPr>
        </p:nvSpPr>
        <p:spPr/>
        <p:txBody>
          <a:bodyPr/>
          <a:lstStyle/>
          <a:p>
            <a:fld id="{66A81384-1200-4D40-BEF0-3A17A1F906F4}" type="datetime1">
              <a:rPr lang="nl-NL" noProof="0" smtClean="0"/>
              <a:t>25-10-2021</a:t>
            </a:fld>
            <a:endParaRPr lang="nl-NL" noProof="0" dirty="0"/>
          </a:p>
        </p:txBody>
      </p:sp>
      <p:sp>
        <p:nvSpPr>
          <p:cNvPr id="3" name="Footer Placeholder 2"/>
          <p:cNvSpPr>
            <a:spLocks noGrp="1"/>
          </p:cNvSpPr>
          <p:nvPr>
            <p:ph type="ftr" sz="quarter" idx="11"/>
          </p:nvPr>
        </p:nvSpPr>
        <p:spPr/>
        <p:txBody>
          <a:bodyPr/>
          <a:lstStyle/>
          <a:p>
            <a:endParaRPr lang="nl-NL" noProof="0" dirty="0"/>
          </a:p>
        </p:txBody>
      </p:sp>
      <p:sp>
        <p:nvSpPr>
          <p:cNvPr id="8" name="Tijdelijke aanduiding voor tekst 7">
            <a:extLst>
              <a:ext uri="{FF2B5EF4-FFF2-40B4-BE49-F238E27FC236}">
                <a16:creationId xmlns:a16="http://schemas.microsoft.com/office/drawing/2014/main" id="{0301F6D1-3E66-4198-8305-F0FF1745CC94}"/>
              </a:ext>
            </a:extLst>
          </p:cNvPr>
          <p:cNvSpPr>
            <a:spLocks noGrp="1"/>
          </p:cNvSpPr>
          <p:nvPr>
            <p:ph type="body" sz="quarter" idx="13"/>
          </p:nvPr>
        </p:nvSpPr>
        <p:spPr>
          <a:xfrm>
            <a:off x="914399" y="1011602"/>
            <a:ext cx="7754938" cy="6908398"/>
          </a:xfrm>
          <a:solidFill>
            <a:srgbClr val="E9F0FA"/>
          </a:solidFill>
        </p:spPr>
        <p:txBody>
          <a:bodyPr>
            <a:normAutofit/>
          </a:bodyPr>
          <a:lstStyle>
            <a:lvl1pPr marL="85725" indent="0">
              <a:buNone/>
              <a:defRPr sz="5400" u="sng" cap="all" baseline="0">
                <a:solidFill>
                  <a:srgbClr val="1E64C8"/>
                </a:solidFill>
              </a:defRPr>
            </a:lvl1pPr>
            <a:lvl2pPr marL="984250" indent="-625475">
              <a:defRPr>
                <a:solidFill>
                  <a:srgbClr val="1E64C8"/>
                </a:solidFill>
              </a:defRPr>
            </a:lvl2pPr>
            <a:lvl3pPr>
              <a:defRPr>
                <a:solidFill>
                  <a:srgbClr val="1E64C8"/>
                </a:solidFill>
              </a:defRPr>
            </a:lvl3pPr>
            <a:lvl4pPr>
              <a:defRPr>
                <a:solidFill>
                  <a:srgbClr val="1E64C8"/>
                </a:solidFill>
              </a:defRPr>
            </a:lvl4pPr>
            <a:lvl5pPr>
              <a:defRPr>
                <a:solidFill>
                  <a:srgbClr val="1E64C8"/>
                </a:solidFill>
              </a:defRPr>
            </a:lvl5pPr>
          </a:lstStyle>
          <a:p>
            <a:pPr lvl="0"/>
            <a:r>
              <a:rPr lang="nl-NL"/>
              <a:t>Klikken om de tekststijl van het model te bewerken</a:t>
            </a:r>
          </a:p>
        </p:txBody>
      </p:sp>
    </p:spTree>
    <p:extLst>
      <p:ext uri="{BB962C8B-B14F-4D97-AF65-F5344CB8AC3E}">
        <p14:creationId xmlns:p14="http://schemas.microsoft.com/office/powerpoint/2010/main" val="3201667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0118" y="252000"/>
            <a:ext cx="15705282" cy="863693"/>
          </a:xfrm>
          <a:prstGeom prst="rect">
            <a:avLst/>
          </a:prstGeom>
        </p:spPr>
        <p:txBody>
          <a:bodyPr vert="horz" lIns="91440" tIns="45720" rIns="91440" bIns="45720" rtlCol="0" anchor="t" anchorCtr="0">
            <a:noAutofit/>
          </a:bodyPr>
          <a:lstStyle/>
          <a:p>
            <a:r>
              <a:rPr lang="nl-BE" noProof="0" dirty="0"/>
              <a:t>Klik om de stijl te bewerken</a:t>
            </a:r>
          </a:p>
        </p:txBody>
      </p:sp>
      <p:sp>
        <p:nvSpPr>
          <p:cNvPr id="3" name="Text Placeholder 2"/>
          <p:cNvSpPr>
            <a:spLocks noGrp="1"/>
          </p:cNvSpPr>
          <p:nvPr>
            <p:ph type="body" idx="1"/>
          </p:nvPr>
        </p:nvSpPr>
        <p:spPr>
          <a:xfrm>
            <a:off x="835825" y="1194364"/>
            <a:ext cx="15699575" cy="6696000"/>
          </a:xfrm>
          <a:prstGeom prst="rect">
            <a:avLst/>
          </a:prstGeom>
        </p:spPr>
        <p:txBody>
          <a:bodyPr vert="horz" lIns="91440" tIns="45720" rIns="91440" bIns="45720" rtlCol="0">
            <a:normAutofit/>
          </a:bodyPr>
          <a:lstStyle/>
          <a:p>
            <a:pPr lvl="0"/>
            <a:r>
              <a:rPr lang="nl-BE" noProof="0" dirty="0"/>
              <a:t>Click </a:t>
            </a:r>
            <a:r>
              <a:rPr lang="nl-BE" noProof="0" dirty="0" err="1"/>
              <a:t>to</a:t>
            </a:r>
            <a:r>
              <a:rPr lang="nl-BE" noProof="0" dirty="0"/>
              <a:t> </a:t>
            </a:r>
            <a:r>
              <a:rPr lang="nl-BE" noProof="0" dirty="0" err="1"/>
              <a:t>edit</a:t>
            </a:r>
            <a:r>
              <a:rPr lang="nl-BE" noProof="0" dirty="0"/>
              <a:t> Master </a:t>
            </a:r>
            <a:r>
              <a:rPr lang="nl-BE" noProof="0" dirty="0" err="1"/>
              <a:t>text</a:t>
            </a:r>
            <a:r>
              <a:rPr lang="nl-BE" noProof="0" dirty="0"/>
              <a:t> </a:t>
            </a:r>
            <a:r>
              <a:rPr lang="nl-BE" noProof="0" dirty="0" err="1"/>
              <a:t>styles</a:t>
            </a:r>
            <a:endParaRPr lang="nl-BE" noProof="0" dirty="0"/>
          </a:p>
          <a:p>
            <a:pPr lvl="1"/>
            <a:r>
              <a:rPr lang="nl-BE" noProof="0" dirty="0"/>
              <a:t>Second level</a:t>
            </a:r>
          </a:p>
          <a:p>
            <a:pPr lvl="2"/>
            <a:r>
              <a:rPr lang="nl-BE" noProof="0" dirty="0" err="1"/>
              <a:t>Third</a:t>
            </a:r>
            <a:r>
              <a:rPr lang="nl-BE" noProof="0" dirty="0"/>
              <a:t> level</a:t>
            </a:r>
          </a:p>
        </p:txBody>
      </p:sp>
      <p:sp>
        <p:nvSpPr>
          <p:cNvPr id="4" name="Date Placeholder 3"/>
          <p:cNvSpPr>
            <a:spLocks noGrp="1"/>
          </p:cNvSpPr>
          <p:nvPr>
            <p:ph type="dt" sz="half" idx="2"/>
          </p:nvPr>
        </p:nvSpPr>
        <p:spPr>
          <a:xfrm>
            <a:off x="4072394" y="8948703"/>
            <a:ext cx="2297926"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FA870D1A-A3AB-4E9F-892E-C45B5A80FDBF}" type="datetime1">
              <a:rPr lang="nl-BE" noProof="0" smtClean="0"/>
              <a:t>25/10/2021</a:t>
            </a:fld>
            <a:endParaRPr lang="nl-BE" noProof="0" dirty="0"/>
          </a:p>
        </p:txBody>
      </p:sp>
      <p:sp>
        <p:nvSpPr>
          <p:cNvPr id="5" name="Footer Placeholder 4"/>
          <p:cNvSpPr>
            <a:spLocks noGrp="1"/>
          </p:cNvSpPr>
          <p:nvPr>
            <p:ph type="ftr" sz="quarter" idx="3"/>
          </p:nvPr>
        </p:nvSpPr>
        <p:spPr>
          <a:xfrm>
            <a:off x="6810236" y="8994423"/>
            <a:ext cx="8353564" cy="437932"/>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nl-BE" noProof="0" dirty="0"/>
          </a:p>
        </p:txBody>
      </p:sp>
      <p:sp>
        <p:nvSpPr>
          <p:cNvPr id="6" name="Slide Number Placeholder 5"/>
          <p:cNvSpPr>
            <a:spLocks noGrp="1"/>
          </p:cNvSpPr>
          <p:nvPr>
            <p:ph type="sldNum" sz="quarter" idx="4"/>
          </p:nvPr>
        </p:nvSpPr>
        <p:spPr>
          <a:xfrm>
            <a:off x="15590520" y="8948703"/>
            <a:ext cx="921880" cy="519289"/>
          </a:xfrm>
          <a:prstGeom prst="rect">
            <a:avLst/>
          </a:prstGeom>
        </p:spPr>
        <p:txBody>
          <a:bodyPr vert="horz" lIns="91440" tIns="45720" rIns="91440" bIns="45720" rtlCol="0" anchor="ctr"/>
          <a:lstStyle>
            <a:lvl1pPr algn="r">
              <a:defRPr sz="1707">
                <a:solidFill>
                  <a:srgbClr val="1E64C8"/>
                </a:solidFill>
              </a:defRPr>
            </a:lvl1pPr>
          </a:lstStyle>
          <a:p>
            <a:fld id="{7AE184E0-0BD4-4705-A12B-9B71DDE63301}" type="slidenum">
              <a:rPr lang="nl-BE" noProof="0" smtClean="0"/>
              <a:pPr/>
              <a:t>‹nr.›</a:t>
            </a:fld>
            <a:endParaRPr lang="nl-BE" noProof="0" dirty="0"/>
          </a:p>
        </p:txBody>
      </p:sp>
      <p:sp>
        <p:nvSpPr>
          <p:cNvPr id="7" name="Title positioning box" hidden="1"/>
          <p:cNvSpPr/>
          <p:nvPr userDrawn="1"/>
        </p:nvSpPr>
        <p:spPr>
          <a:xfrm>
            <a:off x="927265" y="367200"/>
            <a:ext cx="15480000" cy="463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ositoning box" hidden="1"/>
          <p:cNvSpPr/>
          <p:nvPr userDrawn="1"/>
        </p:nvSpPr>
        <p:spPr>
          <a:xfrm>
            <a:off x="927265" y="1584000"/>
            <a:ext cx="82296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ogo positioning box" hidden="1"/>
          <p:cNvSpPr/>
          <p:nvPr userDrawn="1"/>
        </p:nvSpPr>
        <p:spPr>
          <a:xfrm flipV="1">
            <a:off x="928800" y="7878842"/>
            <a:ext cx="15478465" cy="141635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83617" y="7906160"/>
            <a:ext cx="2308379" cy="1847440"/>
          </a:xfrm>
          <a:prstGeom prst="rect">
            <a:avLst/>
          </a:prstGeom>
        </p:spPr>
      </p:pic>
      <p:sp>
        <p:nvSpPr>
          <p:cNvPr id="12" name="Text positoning box" hidden="1"/>
          <p:cNvSpPr/>
          <p:nvPr userDrawn="1"/>
        </p:nvSpPr>
        <p:spPr>
          <a:xfrm>
            <a:off x="9172105" y="1584000"/>
            <a:ext cx="914400" cy="63000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ositoning box" hidden="1"/>
          <p:cNvSpPr/>
          <p:nvPr userDrawn="1"/>
        </p:nvSpPr>
        <p:spPr>
          <a:xfrm>
            <a:off x="10099369" y="1356360"/>
            <a:ext cx="6307895" cy="652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0589907"/>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73" r:id="rId3"/>
    <p:sldLayoutId id="2147483662" r:id="rId4"/>
    <p:sldLayoutId id="2147483674" r:id="rId5"/>
    <p:sldLayoutId id="2147483666" r:id="rId6"/>
    <p:sldLayoutId id="2147483675" r:id="rId7"/>
    <p:sldLayoutId id="2147483677" r:id="rId8"/>
    <p:sldLayoutId id="2147483678" r:id="rId9"/>
    <p:sldLayoutId id="2147483676" r:id="rId10"/>
  </p:sldLayoutIdLst>
  <p:hf hdr="0" ftr="0" dt="0"/>
  <p:txStyles>
    <p:titleStyle>
      <a:lvl1pPr algn="l" defTabSz="1300368" rtl="0" eaLnBrk="1" latinLnBrk="0" hangingPunct="1">
        <a:lnSpc>
          <a:spcPct val="90000"/>
        </a:lnSpc>
        <a:spcBef>
          <a:spcPct val="0"/>
        </a:spcBef>
        <a:buNone/>
        <a:defRPr sz="5400" u="sng" kern="1200" cap="all" baseline="0">
          <a:solidFill>
            <a:srgbClr val="1E64C8"/>
          </a:solidFill>
          <a:uFill>
            <a:solidFill>
              <a:srgbClr val="1E64C8"/>
            </a:solidFill>
          </a:uFill>
          <a:latin typeface="+mj-lt"/>
          <a:ea typeface="+mj-ea"/>
          <a:cs typeface="+mj-cs"/>
        </a:defRPr>
      </a:lvl1pPr>
    </p:titleStyle>
    <p:bodyStyle>
      <a:lvl1pPr marL="536575" indent="-45085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1pPr>
      <a:lvl2pPr marL="1169988" indent="-450850" algn="l" defTabSz="457200" rtl="0" eaLnBrk="1" latinLnBrk="0" hangingPunct="1">
        <a:lnSpc>
          <a:spcPct val="120000"/>
        </a:lnSpc>
        <a:spcBef>
          <a:spcPts val="0"/>
        </a:spcBef>
        <a:buFont typeface="Arial" panose="020B0604020202020204" pitchFamily="34" charset="0"/>
        <a:buChar char="̶"/>
        <a:tabLst/>
        <a:defRPr sz="4800" kern="1200">
          <a:solidFill>
            <a:schemeClr val="tx1"/>
          </a:solidFill>
          <a:latin typeface="+mn-lt"/>
          <a:ea typeface="+mn-ea"/>
          <a:cs typeface="+mn-cs"/>
        </a:defRPr>
      </a:lvl2pPr>
      <a:lvl3pPr marL="1755775" indent="-450000"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3pPr>
      <a:lvl4pPr marL="1441450" indent="-550863" algn="l" defTabSz="1300368" rtl="0" eaLnBrk="1" latinLnBrk="0" hangingPunct="1">
        <a:lnSpc>
          <a:spcPct val="120000"/>
        </a:lnSpc>
        <a:spcBef>
          <a:spcPts val="0"/>
        </a:spcBef>
        <a:buFont typeface="Arial" panose="020B0604020202020204" pitchFamily="34" charset="0"/>
        <a:buChar char="–"/>
        <a:defRPr sz="4800" kern="1200">
          <a:solidFill>
            <a:schemeClr val="tx1"/>
          </a:solidFill>
          <a:latin typeface="+mn-lt"/>
          <a:ea typeface="+mn-ea"/>
          <a:cs typeface="+mn-cs"/>
        </a:defRPr>
      </a:lvl4pPr>
      <a:lvl5pPr marL="2600325" indent="-1158875" algn="l" defTabSz="1300368" rtl="0" eaLnBrk="1" latinLnBrk="0" hangingPunct="1">
        <a:lnSpc>
          <a:spcPct val="120000"/>
        </a:lnSpc>
        <a:spcBef>
          <a:spcPts val="0"/>
        </a:spcBef>
        <a:buFont typeface="Arial" panose="020B0604020202020204" pitchFamily="34" charset="0"/>
        <a:buNone/>
        <a:defRPr sz="4800" kern="1200">
          <a:solidFill>
            <a:schemeClr val="tx1"/>
          </a:solidFill>
          <a:latin typeface="+mn-lt"/>
          <a:ea typeface="+mn-ea"/>
          <a:cs typeface="+mn-cs"/>
        </a:defRPr>
      </a:lvl5pPr>
      <a:lvl6pPr marL="3576013"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197"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381"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565" indent="-325092" algn="l" defTabSz="1300368"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368" rtl="0" eaLnBrk="1" latinLnBrk="0" hangingPunct="1">
        <a:defRPr sz="2560" kern="1200">
          <a:solidFill>
            <a:schemeClr val="tx1"/>
          </a:solidFill>
          <a:latin typeface="+mn-lt"/>
          <a:ea typeface="+mn-ea"/>
          <a:cs typeface="+mn-cs"/>
        </a:defRPr>
      </a:lvl1pPr>
      <a:lvl2pPr marL="650184" algn="l" defTabSz="1300368" rtl="0" eaLnBrk="1" latinLnBrk="0" hangingPunct="1">
        <a:defRPr sz="2560" kern="1200">
          <a:solidFill>
            <a:schemeClr val="tx1"/>
          </a:solidFill>
          <a:latin typeface="+mn-lt"/>
          <a:ea typeface="+mn-ea"/>
          <a:cs typeface="+mn-cs"/>
        </a:defRPr>
      </a:lvl2pPr>
      <a:lvl3pPr marL="1300368" algn="l" defTabSz="1300368" rtl="0" eaLnBrk="1" latinLnBrk="0" hangingPunct="1">
        <a:defRPr sz="2560" kern="1200">
          <a:solidFill>
            <a:schemeClr val="tx1"/>
          </a:solidFill>
          <a:latin typeface="+mn-lt"/>
          <a:ea typeface="+mn-ea"/>
          <a:cs typeface="+mn-cs"/>
        </a:defRPr>
      </a:lvl3pPr>
      <a:lvl4pPr marL="1950552" algn="l" defTabSz="1300368" rtl="0" eaLnBrk="1" latinLnBrk="0" hangingPunct="1">
        <a:defRPr sz="2560" kern="1200">
          <a:solidFill>
            <a:schemeClr val="tx1"/>
          </a:solidFill>
          <a:latin typeface="+mn-lt"/>
          <a:ea typeface="+mn-ea"/>
          <a:cs typeface="+mn-cs"/>
        </a:defRPr>
      </a:lvl4pPr>
      <a:lvl5pPr marL="2600736" algn="l" defTabSz="1300368" rtl="0" eaLnBrk="1" latinLnBrk="0" hangingPunct="1">
        <a:defRPr sz="2560" kern="1200">
          <a:solidFill>
            <a:schemeClr val="tx1"/>
          </a:solidFill>
          <a:latin typeface="+mn-lt"/>
          <a:ea typeface="+mn-ea"/>
          <a:cs typeface="+mn-cs"/>
        </a:defRPr>
      </a:lvl5pPr>
      <a:lvl6pPr marL="3250921" algn="l" defTabSz="1300368" rtl="0" eaLnBrk="1" latinLnBrk="0" hangingPunct="1">
        <a:defRPr sz="2560" kern="1200">
          <a:solidFill>
            <a:schemeClr val="tx1"/>
          </a:solidFill>
          <a:latin typeface="+mn-lt"/>
          <a:ea typeface="+mn-ea"/>
          <a:cs typeface="+mn-cs"/>
        </a:defRPr>
      </a:lvl6pPr>
      <a:lvl7pPr marL="3901105" algn="l" defTabSz="1300368" rtl="0" eaLnBrk="1" latinLnBrk="0" hangingPunct="1">
        <a:defRPr sz="2560" kern="1200">
          <a:solidFill>
            <a:schemeClr val="tx1"/>
          </a:solidFill>
          <a:latin typeface="+mn-lt"/>
          <a:ea typeface="+mn-ea"/>
          <a:cs typeface="+mn-cs"/>
        </a:defRPr>
      </a:lvl7pPr>
      <a:lvl8pPr marL="4551289" algn="l" defTabSz="1300368" rtl="0" eaLnBrk="1" latinLnBrk="0" hangingPunct="1">
        <a:defRPr sz="2560" kern="1200">
          <a:solidFill>
            <a:schemeClr val="tx1"/>
          </a:solidFill>
          <a:latin typeface="+mn-lt"/>
          <a:ea typeface="+mn-ea"/>
          <a:cs typeface="+mn-cs"/>
        </a:defRPr>
      </a:lvl8pPr>
      <a:lvl9pPr marL="5201473" algn="l" defTabSz="1300368"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31.gif"/><Relationship Id="rId4" Type="http://schemas.openxmlformats.org/officeDocument/2006/relationships/image" Target="../media/image30.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002/da.10089"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doi.org/10.1017/CBO9780511543579.217" TargetMode="External"/><Relationship Id="rId4" Type="http://schemas.openxmlformats.org/officeDocument/2006/relationships/hyperlink" Target="https://doi.org/10.1056/NEJMcp012067"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07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98DC64-1CDD-4CAF-A38E-B3F5E4DC3365}"/>
              </a:ext>
            </a:extLst>
          </p:cNvPr>
          <p:cNvSpPr>
            <a:spLocks noGrp="1"/>
          </p:cNvSpPr>
          <p:nvPr>
            <p:ph type="title"/>
          </p:nvPr>
        </p:nvSpPr>
        <p:spPr/>
        <p:txBody>
          <a:bodyPr/>
          <a:lstStyle/>
          <a:p>
            <a:r>
              <a:rPr lang="nl-BE" dirty="0"/>
              <a:t>screening</a:t>
            </a:r>
            <a:endParaRPr lang="en-GB" dirty="0"/>
          </a:p>
        </p:txBody>
      </p:sp>
      <p:sp>
        <p:nvSpPr>
          <p:cNvPr id="4" name="Tijdelijke aanduiding voor dianummer 3">
            <a:extLst>
              <a:ext uri="{FF2B5EF4-FFF2-40B4-BE49-F238E27FC236}">
                <a16:creationId xmlns:a16="http://schemas.microsoft.com/office/drawing/2014/main" id="{8B602A95-7DF1-4C19-ADAB-AD8CDEC87443}"/>
              </a:ext>
            </a:extLst>
          </p:cNvPr>
          <p:cNvSpPr>
            <a:spLocks noGrp="1"/>
          </p:cNvSpPr>
          <p:nvPr>
            <p:ph type="sldNum" sz="quarter" idx="12"/>
          </p:nvPr>
        </p:nvSpPr>
        <p:spPr/>
        <p:txBody>
          <a:bodyPr/>
          <a:lstStyle/>
          <a:p>
            <a:fld id="{7AE184E0-0BD4-4705-A12B-9B71DDE63301}" type="slidenum">
              <a:rPr lang="nl-BE" noProof="0" smtClean="0"/>
              <a:t>10</a:t>
            </a:fld>
            <a:endParaRPr lang="nl-BE" noProof="0" dirty="0"/>
          </a:p>
        </p:txBody>
      </p:sp>
      <p:sp>
        <p:nvSpPr>
          <p:cNvPr id="5" name="Content Placeholder 2">
            <a:extLst>
              <a:ext uri="{FF2B5EF4-FFF2-40B4-BE49-F238E27FC236}">
                <a16:creationId xmlns:a16="http://schemas.microsoft.com/office/drawing/2014/main" id="{3C460B6B-0445-4609-9E2D-8F3852CB501A}"/>
              </a:ext>
            </a:extLst>
          </p:cNvPr>
          <p:cNvSpPr>
            <a:spLocks noGrp="1"/>
          </p:cNvSpPr>
          <p:nvPr>
            <p:ph idx="1"/>
          </p:nvPr>
        </p:nvSpPr>
        <p:spPr>
          <a:xfrm>
            <a:off x="548641" y="1193800"/>
            <a:ext cx="15986760" cy="6670039"/>
          </a:xfrm>
        </p:spPr>
        <p:txBody>
          <a:bodyPr>
            <a:normAutofit fontScale="47500" lnSpcReduction="20000"/>
          </a:bodyPr>
          <a:lstStyle/>
          <a:p>
            <a:pPr lvl="0"/>
            <a:r>
              <a:rPr lang="nl-NL" dirty="0"/>
              <a:t>Wat is uw geslacht?																				Man/Vrouw</a:t>
            </a:r>
            <a:endParaRPr lang="en-BE" dirty="0"/>
          </a:p>
          <a:p>
            <a:pPr lvl="0"/>
            <a:r>
              <a:rPr lang="nl-NL" dirty="0"/>
              <a:t>Wat is uw leeftijd?																				xx 	jaar</a:t>
            </a:r>
            <a:endParaRPr lang="en-BE" dirty="0"/>
          </a:p>
          <a:p>
            <a:pPr lvl="0"/>
            <a:r>
              <a:rPr lang="nl-NL" dirty="0"/>
              <a:t>Op welke leeftijd werd u voor het eerst ongesteld? 											xx 	jaar</a:t>
            </a:r>
            <a:endParaRPr lang="en-BE" dirty="0"/>
          </a:p>
          <a:p>
            <a:pPr lvl="0"/>
            <a:r>
              <a:rPr lang="nl-NL" dirty="0"/>
              <a:t>Heeft u een regelmatige </a:t>
            </a:r>
            <a:r>
              <a:rPr lang="nl-NL" dirty="0" err="1"/>
              <a:t>mentruatiecyclus</a:t>
            </a:r>
            <a:r>
              <a:rPr lang="nl-NL" dirty="0"/>
              <a:t>?													Ja/Nee</a:t>
            </a:r>
            <a:endParaRPr lang="en-BE" dirty="0"/>
          </a:p>
          <a:p>
            <a:pPr lvl="0"/>
            <a:r>
              <a:rPr lang="nl-NL" dirty="0"/>
              <a:t>Bent u in de menopauze of deze al gepasseerd?												Ja/Nee</a:t>
            </a:r>
            <a:endParaRPr lang="en-BE" dirty="0"/>
          </a:p>
          <a:p>
            <a:pPr lvl="0"/>
            <a:r>
              <a:rPr lang="nl-NL" dirty="0"/>
              <a:t>Bent u op dit moment zwanger of borstvoeding aan het geven?								Ja/Nee</a:t>
            </a:r>
            <a:endParaRPr lang="en-BE" dirty="0"/>
          </a:p>
          <a:p>
            <a:pPr lvl="0"/>
            <a:r>
              <a:rPr lang="nl-NL" dirty="0"/>
              <a:t>Gebruikt u hormonale contraceptie?															Ja/Nee</a:t>
            </a:r>
            <a:endParaRPr lang="en-BE" dirty="0"/>
          </a:p>
          <a:p>
            <a:pPr marL="720000" lvl="1" indent="0">
              <a:buNone/>
            </a:pPr>
            <a:r>
              <a:rPr lang="nl-NL" dirty="0"/>
              <a:t>		Indien ja, welke en met welke dosis</a:t>
            </a:r>
            <a:endParaRPr lang="en-BE" dirty="0"/>
          </a:p>
          <a:p>
            <a:pPr lvl="0"/>
            <a:r>
              <a:rPr lang="nl-NL" dirty="0"/>
              <a:t>Is Nederlands uw moedertaal? 																	Ja/Nee</a:t>
            </a:r>
            <a:endParaRPr lang="en-BE" dirty="0"/>
          </a:p>
          <a:p>
            <a:pPr marL="720000" lvl="1" indent="0">
              <a:buNone/>
            </a:pPr>
            <a:r>
              <a:rPr lang="nl-NL" dirty="0"/>
              <a:t>		Indien nee, hoe goed is uw beheersing van de taal?      							Zwak, Matig, Goed, Zeer Goed</a:t>
            </a:r>
            <a:endParaRPr lang="en-BE" dirty="0"/>
          </a:p>
          <a:p>
            <a:pPr lvl="0"/>
            <a:r>
              <a:rPr lang="nl-NL" dirty="0"/>
              <a:t>Neemt u een vorm van hormonen op dit moment?											Ja/Nee</a:t>
            </a:r>
            <a:endParaRPr lang="en-BE" dirty="0"/>
          </a:p>
          <a:p>
            <a:pPr lvl="1"/>
            <a:r>
              <a:rPr lang="nl-NL" dirty="0"/>
              <a:t>Zo ja, welke en met welke dosis</a:t>
            </a:r>
            <a:endParaRPr lang="en-BE" dirty="0"/>
          </a:p>
          <a:p>
            <a:pPr lvl="0"/>
            <a:r>
              <a:rPr lang="nl-NL" dirty="0"/>
              <a:t>Lijdt u op dit moment aan een mentale of somatische stoornis?								Ja/Nee</a:t>
            </a:r>
            <a:endParaRPr lang="en-BE" dirty="0"/>
          </a:p>
          <a:p>
            <a:pPr lvl="0"/>
            <a:r>
              <a:rPr lang="nl-NL" dirty="0"/>
              <a:t>Bent u in het bezit van een computer/laptop met webcam?									Ja/Nee</a:t>
            </a:r>
            <a:endParaRPr lang="en-BE" dirty="0"/>
          </a:p>
          <a:p>
            <a:pPr marL="86400" indent="0">
              <a:buNone/>
            </a:pPr>
            <a:r>
              <a:rPr lang="nl-NL" b="1" dirty="0"/>
              <a:t>			Ingebouwde webcam bovenin is ook in orde</a:t>
            </a:r>
            <a:endParaRPr lang="en-BE" dirty="0"/>
          </a:p>
          <a:p>
            <a:pPr lvl="0"/>
            <a:r>
              <a:rPr lang="nl-NL" dirty="0"/>
              <a:t>Welke dag eindigde uw laatste menstruatie?</a:t>
            </a:r>
            <a:endParaRPr lang="en-BE" dirty="0"/>
          </a:p>
          <a:p>
            <a:pPr lvl="0"/>
            <a:r>
              <a:rPr lang="nl-NL" dirty="0"/>
              <a:t>Welke dag startte uw laatste menstruatie?</a:t>
            </a:r>
            <a:endParaRPr lang="en-BE" dirty="0"/>
          </a:p>
          <a:p>
            <a:pPr lvl="0"/>
            <a:r>
              <a:rPr lang="nl-NL" dirty="0"/>
              <a:t>Hoeveel dagen is uw menstruatiecyclus gemiddeld?</a:t>
            </a:r>
            <a:endParaRPr lang="en-BE" dirty="0"/>
          </a:p>
          <a:p>
            <a:pPr marL="720000" lvl="1" indent="0">
              <a:buNone/>
            </a:pPr>
            <a:endParaRPr lang="en-US" dirty="0"/>
          </a:p>
        </p:txBody>
      </p:sp>
    </p:spTree>
    <p:extLst>
      <p:ext uri="{BB962C8B-B14F-4D97-AF65-F5344CB8AC3E}">
        <p14:creationId xmlns:p14="http://schemas.microsoft.com/office/powerpoint/2010/main" val="3548184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4391E8-8D21-4CB9-8AB4-5CE1AC2A6FCB}"/>
              </a:ext>
            </a:extLst>
          </p:cNvPr>
          <p:cNvSpPr>
            <a:spLocks noGrp="1"/>
          </p:cNvSpPr>
          <p:nvPr>
            <p:ph type="title"/>
          </p:nvPr>
        </p:nvSpPr>
        <p:spPr/>
        <p:txBody>
          <a:bodyPr/>
          <a:lstStyle/>
          <a:p>
            <a:r>
              <a:rPr lang="nl-BE" dirty="0"/>
              <a:t>PSST</a:t>
            </a:r>
            <a:endParaRPr lang="en-GB" dirty="0"/>
          </a:p>
        </p:txBody>
      </p:sp>
      <p:pic>
        <p:nvPicPr>
          <p:cNvPr id="7" name="Tijdelijke aanduiding voor inhoud 6">
            <a:extLst>
              <a:ext uri="{FF2B5EF4-FFF2-40B4-BE49-F238E27FC236}">
                <a16:creationId xmlns:a16="http://schemas.microsoft.com/office/drawing/2014/main" id="{4B73D1F9-9035-4D8E-8048-9C86AB895D3A}"/>
              </a:ext>
            </a:extLst>
          </p:cNvPr>
          <p:cNvPicPr>
            <a:picLocks noGrp="1" noChangeAspect="1"/>
          </p:cNvPicPr>
          <p:nvPr>
            <p:ph idx="1"/>
          </p:nvPr>
        </p:nvPicPr>
        <p:blipFill>
          <a:blip r:embed="rId3"/>
          <a:stretch>
            <a:fillRect/>
          </a:stretch>
        </p:blipFill>
        <p:spPr>
          <a:xfrm>
            <a:off x="6839712" y="252000"/>
            <a:ext cx="10355727" cy="5067173"/>
          </a:xfrm>
        </p:spPr>
      </p:pic>
      <p:sp>
        <p:nvSpPr>
          <p:cNvPr id="4" name="Tijdelijke aanduiding voor dianummer 3">
            <a:extLst>
              <a:ext uri="{FF2B5EF4-FFF2-40B4-BE49-F238E27FC236}">
                <a16:creationId xmlns:a16="http://schemas.microsoft.com/office/drawing/2014/main" id="{3F2E8BC0-7AFC-4774-9880-34B8B0FF2654}"/>
              </a:ext>
            </a:extLst>
          </p:cNvPr>
          <p:cNvSpPr>
            <a:spLocks noGrp="1"/>
          </p:cNvSpPr>
          <p:nvPr>
            <p:ph type="sldNum" sz="quarter" idx="12"/>
          </p:nvPr>
        </p:nvSpPr>
        <p:spPr/>
        <p:txBody>
          <a:bodyPr/>
          <a:lstStyle/>
          <a:p>
            <a:fld id="{7AE184E0-0BD4-4705-A12B-9B71DDE63301}" type="slidenum">
              <a:rPr lang="nl-BE" noProof="0" smtClean="0"/>
              <a:t>11</a:t>
            </a:fld>
            <a:endParaRPr lang="nl-BE" noProof="0" dirty="0"/>
          </a:p>
        </p:txBody>
      </p:sp>
      <p:sp>
        <p:nvSpPr>
          <p:cNvPr id="8" name="Tekstvak 7">
            <a:extLst>
              <a:ext uri="{FF2B5EF4-FFF2-40B4-BE49-F238E27FC236}">
                <a16:creationId xmlns:a16="http://schemas.microsoft.com/office/drawing/2014/main" id="{3A919AFF-376B-4F53-90BB-3A410CB712A8}"/>
              </a:ext>
            </a:extLst>
          </p:cNvPr>
          <p:cNvSpPr txBox="1"/>
          <p:nvPr/>
        </p:nvSpPr>
        <p:spPr>
          <a:xfrm>
            <a:off x="830118" y="1371600"/>
            <a:ext cx="5845002" cy="6605591"/>
          </a:xfrm>
          <a:prstGeom prst="rect">
            <a:avLst/>
          </a:prstGeom>
          <a:noFill/>
        </p:spPr>
        <p:txBody>
          <a:bodyPr wrap="square" rtlCol="0">
            <a:spAutoFit/>
          </a:bodyPr>
          <a:lstStyle/>
          <a:p>
            <a:pPr marL="571500" indent="-571500">
              <a:buFontTx/>
              <a:buChar char="-"/>
            </a:pPr>
            <a:r>
              <a:rPr lang="nl-BE" sz="4400" dirty="0" err="1"/>
              <a:t>Premenstrual</a:t>
            </a:r>
            <a:r>
              <a:rPr lang="nl-BE" sz="4400" dirty="0"/>
              <a:t> </a:t>
            </a:r>
            <a:r>
              <a:rPr lang="nl-BE" sz="4400" dirty="0" err="1"/>
              <a:t>Symptoms</a:t>
            </a:r>
            <a:r>
              <a:rPr lang="nl-BE" sz="4400" dirty="0"/>
              <a:t> Screening Tool</a:t>
            </a:r>
          </a:p>
          <a:p>
            <a:pPr marL="571500" indent="-571500">
              <a:buFontTx/>
              <a:buChar char="-"/>
            </a:pPr>
            <a:endParaRPr lang="nl-BE" sz="4400" dirty="0"/>
          </a:p>
          <a:p>
            <a:pPr marL="571500" indent="-571500">
              <a:buFontTx/>
              <a:buChar char="-"/>
            </a:pPr>
            <a:r>
              <a:rPr lang="nl-BE" sz="4400" dirty="0" err="1"/>
              <a:t>Currently</a:t>
            </a:r>
            <a:r>
              <a:rPr lang="nl-BE" sz="4400" dirty="0"/>
              <a:t> most </a:t>
            </a:r>
            <a:r>
              <a:rPr lang="nl-BE" sz="4400" dirty="0" err="1"/>
              <a:t>reliable</a:t>
            </a:r>
            <a:r>
              <a:rPr lang="nl-BE" sz="4400" dirty="0"/>
              <a:t> </a:t>
            </a:r>
          </a:p>
          <a:p>
            <a:pPr marL="571500" indent="-571500">
              <a:buFontTx/>
              <a:buChar char="-"/>
            </a:pPr>
            <a:endParaRPr lang="nl-BE" sz="4400" dirty="0"/>
          </a:p>
          <a:p>
            <a:pPr marL="571500" indent="-571500">
              <a:buFontTx/>
              <a:buChar char="-"/>
            </a:pPr>
            <a:r>
              <a:rPr lang="nl-BE" sz="4400" dirty="0"/>
              <a:t>Steiner et al., 2003b</a:t>
            </a:r>
          </a:p>
          <a:p>
            <a:pPr marL="571500" indent="-571500">
              <a:buFontTx/>
              <a:buChar char="-"/>
            </a:pPr>
            <a:endParaRPr lang="nl-BE" sz="4400" dirty="0"/>
          </a:p>
          <a:p>
            <a:pPr marL="342900" indent="-342900" algn="l">
              <a:lnSpc>
                <a:spcPct val="120000"/>
              </a:lnSpc>
              <a:buFont typeface="Arial" panose="020B0604020202020204" pitchFamily="34" charset="0"/>
              <a:buChar char="–"/>
            </a:pPr>
            <a:endParaRPr lang="en-GB" sz="2500" dirty="0"/>
          </a:p>
        </p:txBody>
      </p:sp>
    </p:spTree>
    <p:extLst>
      <p:ext uri="{BB962C8B-B14F-4D97-AF65-F5344CB8AC3E}">
        <p14:creationId xmlns:p14="http://schemas.microsoft.com/office/powerpoint/2010/main" val="1519544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A72233-6339-4439-ABD9-E77A174D9EBB}"/>
              </a:ext>
            </a:extLst>
          </p:cNvPr>
          <p:cNvSpPr>
            <a:spLocks noGrp="1"/>
          </p:cNvSpPr>
          <p:nvPr>
            <p:ph type="title"/>
          </p:nvPr>
        </p:nvSpPr>
        <p:spPr/>
        <p:txBody>
          <a:bodyPr/>
          <a:lstStyle/>
          <a:p>
            <a:r>
              <a:rPr lang="nl-BE" dirty="0" err="1"/>
              <a:t>groups</a:t>
            </a:r>
            <a:endParaRPr lang="en-GB" dirty="0"/>
          </a:p>
        </p:txBody>
      </p:sp>
      <p:sp>
        <p:nvSpPr>
          <p:cNvPr id="3" name="Tijdelijke aanduiding voor inhoud 2">
            <a:extLst>
              <a:ext uri="{FF2B5EF4-FFF2-40B4-BE49-F238E27FC236}">
                <a16:creationId xmlns:a16="http://schemas.microsoft.com/office/drawing/2014/main" id="{1BE916C0-C033-48B2-94A0-CC536E030409}"/>
              </a:ext>
            </a:extLst>
          </p:cNvPr>
          <p:cNvSpPr>
            <a:spLocks noGrp="1"/>
          </p:cNvSpPr>
          <p:nvPr>
            <p:ph idx="1"/>
          </p:nvPr>
        </p:nvSpPr>
        <p:spPr/>
        <p:txBody>
          <a:bodyPr/>
          <a:lstStyle/>
          <a:p>
            <a:pPr marL="85725" indent="0">
              <a:buNone/>
            </a:pPr>
            <a:r>
              <a:rPr lang="nl-BE" dirty="0"/>
              <a:t>Using PSST, </a:t>
            </a:r>
            <a:r>
              <a:rPr lang="nl-BE" dirty="0" err="1"/>
              <a:t>three</a:t>
            </a:r>
            <a:r>
              <a:rPr lang="nl-BE" dirty="0"/>
              <a:t> </a:t>
            </a:r>
            <a:r>
              <a:rPr lang="nl-BE" dirty="0" err="1"/>
              <a:t>groups</a:t>
            </a:r>
            <a:r>
              <a:rPr lang="nl-BE" dirty="0"/>
              <a:t>: no PMS, PMS </a:t>
            </a:r>
            <a:r>
              <a:rPr lang="nl-BE" dirty="0" err="1"/>
              <a:t>and</a:t>
            </a:r>
            <a:r>
              <a:rPr lang="nl-BE" dirty="0"/>
              <a:t> ‘PMDD’</a:t>
            </a:r>
          </a:p>
          <a:p>
            <a:pPr marL="85725" indent="0">
              <a:buNone/>
            </a:pPr>
            <a:r>
              <a:rPr lang="nl-BE" dirty="0"/>
              <a:t>- </a:t>
            </a:r>
            <a:r>
              <a:rPr lang="nl-BE" dirty="0" err="1"/>
              <a:t>Prevalence</a:t>
            </a:r>
            <a:r>
              <a:rPr lang="nl-BE" dirty="0"/>
              <a:t> </a:t>
            </a:r>
            <a:r>
              <a:rPr lang="nl-BE" dirty="0" err="1"/>
              <a:t>study</a:t>
            </a:r>
            <a:r>
              <a:rPr lang="nl-BE" dirty="0"/>
              <a:t> </a:t>
            </a:r>
            <a:r>
              <a:rPr lang="nl-BE" dirty="0" err="1"/>
              <a:t>matched</a:t>
            </a:r>
            <a:r>
              <a:rPr lang="nl-BE" dirty="0"/>
              <a:t> </a:t>
            </a:r>
            <a:r>
              <a:rPr lang="nl-BE" dirty="0" err="1"/>
              <a:t>that</a:t>
            </a:r>
            <a:r>
              <a:rPr lang="nl-BE" dirty="0"/>
              <a:t> of </a:t>
            </a:r>
            <a:r>
              <a:rPr lang="nl-BE" dirty="0" err="1"/>
              <a:t>general</a:t>
            </a:r>
            <a:r>
              <a:rPr lang="nl-BE" dirty="0"/>
              <a:t> </a:t>
            </a:r>
            <a:r>
              <a:rPr lang="nl-BE" dirty="0" err="1"/>
              <a:t>population</a:t>
            </a:r>
            <a:endParaRPr lang="nl-BE" dirty="0"/>
          </a:p>
          <a:p>
            <a:pPr marL="85725" indent="0">
              <a:buNone/>
            </a:pPr>
            <a:endParaRPr lang="nl-BE" dirty="0"/>
          </a:p>
          <a:p>
            <a:pPr marL="85725" indent="0">
              <a:buNone/>
            </a:pPr>
            <a:r>
              <a:rPr lang="nl-BE" dirty="0"/>
              <a:t>PMDD </a:t>
            </a:r>
            <a:r>
              <a:rPr lang="nl-BE" dirty="0" err="1"/>
              <a:t>can</a:t>
            </a:r>
            <a:r>
              <a:rPr lang="nl-BE" dirty="0"/>
              <a:t> </a:t>
            </a:r>
            <a:r>
              <a:rPr lang="nl-BE" dirty="0" err="1"/>
              <a:t>only</a:t>
            </a:r>
            <a:r>
              <a:rPr lang="nl-BE" dirty="0"/>
              <a:t> </a:t>
            </a:r>
            <a:r>
              <a:rPr lang="nl-BE" dirty="0" err="1"/>
              <a:t>be</a:t>
            </a:r>
            <a:r>
              <a:rPr lang="nl-BE" dirty="0"/>
              <a:t> </a:t>
            </a:r>
            <a:r>
              <a:rPr lang="nl-BE" dirty="0" err="1"/>
              <a:t>diagnosed</a:t>
            </a:r>
            <a:r>
              <a:rPr lang="nl-BE" dirty="0"/>
              <a:t> </a:t>
            </a:r>
            <a:r>
              <a:rPr lang="nl-BE" dirty="0" err="1"/>
              <a:t>by</a:t>
            </a:r>
            <a:r>
              <a:rPr lang="nl-BE" dirty="0"/>
              <a:t> </a:t>
            </a:r>
            <a:r>
              <a:rPr lang="nl-BE" dirty="0" err="1"/>
              <a:t>psychiatrist</a:t>
            </a:r>
            <a:r>
              <a:rPr lang="nl-BE" dirty="0"/>
              <a:t>!</a:t>
            </a:r>
          </a:p>
          <a:p>
            <a:pPr marL="85725" indent="0">
              <a:buNone/>
            </a:pPr>
            <a:r>
              <a:rPr lang="nl-BE" dirty="0"/>
              <a:t>=&gt; 2 </a:t>
            </a:r>
            <a:r>
              <a:rPr lang="nl-BE" dirty="0" err="1"/>
              <a:t>groups</a:t>
            </a:r>
            <a:r>
              <a:rPr lang="nl-BE" dirty="0"/>
              <a:t>: no PMS &amp; PMS </a:t>
            </a:r>
            <a:r>
              <a:rPr lang="nl-BE" dirty="0" err="1"/>
              <a:t>symptoms</a:t>
            </a:r>
            <a:endParaRPr lang="nl-BE" dirty="0"/>
          </a:p>
        </p:txBody>
      </p:sp>
      <p:sp>
        <p:nvSpPr>
          <p:cNvPr id="4" name="Tijdelijke aanduiding voor dianummer 3">
            <a:extLst>
              <a:ext uri="{FF2B5EF4-FFF2-40B4-BE49-F238E27FC236}">
                <a16:creationId xmlns:a16="http://schemas.microsoft.com/office/drawing/2014/main" id="{CAE4F91A-4D8A-4AE8-9908-3382EC859609}"/>
              </a:ext>
            </a:extLst>
          </p:cNvPr>
          <p:cNvSpPr>
            <a:spLocks noGrp="1"/>
          </p:cNvSpPr>
          <p:nvPr>
            <p:ph type="sldNum" sz="quarter" idx="12"/>
          </p:nvPr>
        </p:nvSpPr>
        <p:spPr/>
        <p:txBody>
          <a:bodyPr/>
          <a:lstStyle/>
          <a:p>
            <a:fld id="{7AE184E0-0BD4-4705-A12B-9B71DDE63301}" type="slidenum">
              <a:rPr lang="nl-BE" noProof="0" smtClean="0"/>
              <a:t>12</a:t>
            </a:fld>
            <a:endParaRPr lang="nl-BE" noProof="0" dirty="0"/>
          </a:p>
        </p:txBody>
      </p:sp>
    </p:spTree>
    <p:extLst>
      <p:ext uri="{BB962C8B-B14F-4D97-AF65-F5344CB8AC3E}">
        <p14:creationId xmlns:p14="http://schemas.microsoft.com/office/powerpoint/2010/main" val="2433048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r>
              <a:rPr lang="nl-NL" dirty="0"/>
              <a:t>PSS: </a:t>
            </a:r>
            <a:r>
              <a:rPr lang="nl-NL" dirty="0" err="1"/>
              <a:t>Perceived</a:t>
            </a:r>
            <a:r>
              <a:rPr lang="nl-NL" dirty="0"/>
              <a:t> Stress </a:t>
            </a:r>
            <a:r>
              <a:rPr lang="nl-NL" dirty="0" err="1"/>
              <a:t>Scale</a:t>
            </a:r>
            <a:endParaRPr lang="nl-NL" dirty="0"/>
          </a:p>
        </p:txBody>
      </p:sp>
      <p:sp>
        <p:nvSpPr>
          <p:cNvPr id="5" name="Slide Number Placeholder 4"/>
          <p:cNvSpPr>
            <a:spLocks noGrp="1"/>
          </p:cNvSpPr>
          <p:nvPr>
            <p:ph type="sldNum" sz="quarter" idx="4"/>
          </p:nvPr>
        </p:nvSpPr>
        <p:spPr/>
        <p:txBody>
          <a:bodyPr/>
          <a:lstStyle/>
          <a:p>
            <a:fld id="{7AE184E0-0BD4-4705-A12B-9B71DDE63301}" type="slidenum">
              <a:rPr lang="nl-BE" smtClean="0"/>
              <a:pPr/>
              <a:t>13</a:t>
            </a:fld>
            <a:endParaRPr lang="nl-BE" dirty="0"/>
          </a:p>
        </p:txBody>
      </p:sp>
    </p:spTree>
    <p:extLst>
      <p:ext uri="{BB962C8B-B14F-4D97-AF65-F5344CB8AC3E}">
        <p14:creationId xmlns:p14="http://schemas.microsoft.com/office/powerpoint/2010/main" val="2760186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49897F-1319-4E2C-8CB4-2337A964B39B}"/>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1F1CF92C-2C16-4E02-B78B-3783F03029EA}"/>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4C5F8443-2E71-45FC-A774-910F8DB5DE0A}"/>
              </a:ext>
            </a:extLst>
          </p:cNvPr>
          <p:cNvSpPr>
            <a:spLocks noGrp="1"/>
          </p:cNvSpPr>
          <p:nvPr>
            <p:ph type="sldNum" sz="quarter" idx="12"/>
          </p:nvPr>
        </p:nvSpPr>
        <p:spPr/>
        <p:txBody>
          <a:bodyPr/>
          <a:lstStyle/>
          <a:p>
            <a:fld id="{7AE184E0-0BD4-4705-A12B-9B71DDE63301}" type="slidenum">
              <a:rPr lang="nl-BE" noProof="0" smtClean="0"/>
              <a:t>14</a:t>
            </a:fld>
            <a:endParaRPr lang="nl-BE" noProof="0" dirty="0"/>
          </a:p>
        </p:txBody>
      </p:sp>
      <p:pic>
        <p:nvPicPr>
          <p:cNvPr id="6" name="Afbeelding 5">
            <a:extLst>
              <a:ext uri="{FF2B5EF4-FFF2-40B4-BE49-F238E27FC236}">
                <a16:creationId xmlns:a16="http://schemas.microsoft.com/office/drawing/2014/main" id="{0F086C30-91A3-49CB-B111-04DCA9279C8E}"/>
              </a:ext>
            </a:extLst>
          </p:cNvPr>
          <p:cNvPicPr>
            <a:picLocks noChangeAspect="1"/>
          </p:cNvPicPr>
          <p:nvPr/>
        </p:nvPicPr>
        <p:blipFill>
          <a:blip r:embed="rId3"/>
          <a:stretch>
            <a:fillRect/>
          </a:stretch>
        </p:blipFill>
        <p:spPr>
          <a:xfrm>
            <a:off x="830117" y="136024"/>
            <a:ext cx="11677569" cy="7922868"/>
          </a:xfrm>
          <a:prstGeom prst="rect">
            <a:avLst/>
          </a:prstGeom>
        </p:spPr>
      </p:pic>
      <p:sp>
        <p:nvSpPr>
          <p:cNvPr id="7" name="Tekstvak 6">
            <a:extLst>
              <a:ext uri="{FF2B5EF4-FFF2-40B4-BE49-F238E27FC236}">
                <a16:creationId xmlns:a16="http://schemas.microsoft.com/office/drawing/2014/main" id="{2DD73F11-F335-4B8E-9273-5CA2CE16B106}"/>
              </a:ext>
            </a:extLst>
          </p:cNvPr>
          <p:cNvSpPr txBox="1"/>
          <p:nvPr/>
        </p:nvSpPr>
        <p:spPr>
          <a:xfrm>
            <a:off x="3722914" y="8559236"/>
            <a:ext cx="9405257" cy="951543"/>
          </a:xfrm>
          <a:prstGeom prst="rect">
            <a:avLst/>
          </a:prstGeom>
          <a:noFill/>
        </p:spPr>
        <p:txBody>
          <a:bodyPr wrap="square" rtlCol="0">
            <a:spAutoFit/>
          </a:bodyPr>
          <a:lstStyle/>
          <a:p>
            <a:pPr algn="l">
              <a:lnSpc>
                <a:spcPct val="120000"/>
              </a:lnSpc>
            </a:pPr>
            <a:r>
              <a:rPr lang="en-GB" sz="1600" dirty="0"/>
              <a:t>Cohen, S. and Williamson, G. Perceived Stress in a Probability Sample of the United States. </a:t>
            </a:r>
            <a:r>
              <a:rPr lang="en-GB" sz="1600" dirty="0" err="1"/>
              <a:t>Spacapan</a:t>
            </a:r>
            <a:r>
              <a:rPr lang="en-GB" sz="1600" dirty="0"/>
              <a:t>, S. and </a:t>
            </a:r>
            <a:r>
              <a:rPr lang="en-GB" sz="1600" dirty="0" err="1"/>
              <a:t>Oskamp</a:t>
            </a:r>
            <a:r>
              <a:rPr lang="en-GB" sz="1600" dirty="0"/>
              <a:t>, S. (Eds.) The Social Psychology of Health. Newbury Park, CA: Sage, 1988.</a:t>
            </a:r>
            <a:endParaRPr lang="en-GB" sz="2500" dirty="0"/>
          </a:p>
        </p:txBody>
      </p:sp>
    </p:spTree>
    <p:extLst>
      <p:ext uri="{BB962C8B-B14F-4D97-AF65-F5344CB8AC3E}">
        <p14:creationId xmlns:p14="http://schemas.microsoft.com/office/powerpoint/2010/main" val="2924361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12CB96-BA82-479E-9075-0ABB81031963}"/>
              </a:ext>
            </a:extLst>
          </p:cNvPr>
          <p:cNvSpPr>
            <a:spLocks noGrp="1"/>
          </p:cNvSpPr>
          <p:nvPr>
            <p:ph type="title"/>
          </p:nvPr>
        </p:nvSpPr>
        <p:spPr/>
        <p:txBody>
          <a:bodyPr/>
          <a:lstStyle/>
          <a:p>
            <a:r>
              <a:rPr lang="nl-BE" dirty="0"/>
              <a:t>Analysis</a:t>
            </a:r>
            <a:endParaRPr lang="en-GB" dirty="0"/>
          </a:p>
        </p:txBody>
      </p:sp>
      <p:sp>
        <p:nvSpPr>
          <p:cNvPr id="3" name="Tijdelijke aanduiding voor inhoud 2">
            <a:extLst>
              <a:ext uri="{FF2B5EF4-FFF2-40B4-BE49-F238E27FC236}">
                <a16:creationId xmlns:a16="http://schemas.microsoft.com/office/drawing/2014/main" id="{EB5874DA-D222-4034-97FA-BFF2F21FE57A}"/>
              </a:ext>
            </a:extLst>
          </p:cNvPr>
          <p:cNvSpPr>
            <a:spLocks noGrp="1"/>
          </p:cNvSpPr>
          <p:nvPr>
            <p:ph idx="1"/>
          </p:nvPr>
        </p:nvSpPr>
        <p:spPr/>
        <p:txBody>
          <a:bodyPr/>
          <a:lstStyle/>
          <a:p>
            <a:pPr marL="85725" indent="0">
              <a:buNone/>
            </a:pPr>
            <a:r>
              <a:rPr lang="nl-BE" dirty="0"/>
              <a:t>- Fitting different (G)LM </a:t>
            </a:r>
            <a:r>
              <a:rPr lang="nl-BE" dirty="0" err="1"/>
              <a:t>to</a:t>
            </a:r>
            <a:r>
              <a:rPr lang="nl-BE" dirty="0"/>
              <a:t> data, </a:t>
            </a:r>
            <a:r>
              <a:rPr lang="nl-BE" dirty="0" err="1"/>
              <a:t>lowest</a:t>
            </a:r>
            <a:r>
              <a:rPr lang="nl-BE" dirty="0"/>
              <a:t> AIC </a:t>
            </a:r>
            <a:r>
              <a:rPr lang="nl-BE" dirty="0" err="1"/>
              <a:t>wins</a:t>
            </a:r>
            <a:endParaRPr lang="nl-BE" dirty="0"/>
          </a:p>
          <a:p>
            <a:pPr marL="85725" indent="0">
              <a:buNone/>
            </a:pPr>
            <a:r>
              <a:rPr lang="nl-BE" sz="4800" dirty="0"/>
              <a:t>- </a:t>
            </a:r>
            <a:r>
              <a:rPr lang="nl-BE" sz="4800" dirty="0" err="1"/>
              <a:t>Anova</a:t>
            </a:r>
            <a:r>
              <a:rPr lang="nl-BE" sz="4800" dirty="0"/>
              <a:t> &amp; </a:t>
            </a:r>
            <a:r>
              <a:rPr lang="nl-BE" sz="4800" dirty="0" err="1"/>
              <a:t>Emmeans</a:t>
            </a:r>
            <a:endParaRPr lang="nl-BE" sz="4800" dirty="0"/>
          </a:p>
          <a:p>
            <a:pPr marL="85725" indent="0">
              <a:buNone/>
            </a:pPr>
            <a:r>
              <a:rPr lang="nl-BE" sz="4800" dirty="0"/>
              <a:t>- </a:t>
            </a:r>
            <a:r>
              <a:rPr lang="nl-BE" sz="4800" dirty="0" err="1"/>
              <a:t>Alpha</a:t>
            </a:r>
            <a:r>
              <a:rPr lang="nl-BE" sz="4800" dirty="0"/>
              <a:t>= 0.05</a:t>
            </a:r>
          </a:p>
          <a:p>
            <a:endParaRPr lang="en-GB" dirty="0"/>
          </a:p>
        </p:txBody>
      </p:sp>
      <p:sp>
        <p:nvSpPr>
          <p:cNvPr id="4" name="Tijdelijke aanduiding voor dianummer 3">
            <a:extLst>
              <a:ext uri="{FF2B5EF4-FFF2-40B4-BE49-F238E27FC236}">
                <a16:creationId xmlns:a16="http://schemas.microsoft.com/office/drawing/2014/main" id="{F19E3884-6610-4034-9D82-03A3D32865E4}"/>
              </a:ext>
            </a:extLst>
          </p:cNvPr>
          <p:cNvSpPr>
            <a:spLocks noGrp="1"/>
          </p:cNvSpPr>
          <p:nvPr>
            <p:ph type="sldNum" sz="quarter" idx="12"/>
          </p:nvPr>
        </p:nvSpPr>
        <p:spPr/>
        <p:txBody>
          <a:bodyPr/>
          <a:lstStyle/>
          <a:p>
            <a:fld id="{7AE184E0-0BD4-4705-A12B-9B71DDE63301}" type="slidenum">
              <a:rPr lang="nl-BE" noProof="0" smtClean="0"/>
              <a:t>15</a:t>
            </a:fld>
            <a:endParaRPr lang="nl-BE" noProof="0" dirty="0"/>
          </a:p>
        </p:txBody>
      </p:sp>
    </p:spTree>
    <p:extLst>
      <p:ext uri="{BB962C8B-B14F-4D97-AF65-F5344CB8AC3E}">
        <p14:creationId xmlns:p14="http://schemas.microsoft.com/office/powerpoint/2010/main" val="2059831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13F2CD-A09A-46F8-8188-EA4455FE1977}"/>
              </a:ext>
            </a:extLst>
          </p:cNvPr>
          <p:cNvSpPr>
            <a:spLocks noGrp="1"/>
          </p:cNvSpPr>
          <p:nvPr>
            <p:ph type="title"/>
          </p:nvPr>
        </p:nvSpPr>
        <p:spPr/>
        <p:txBody>
          <a:bodyPr/>
          <a:lstStyle/>
          <a:p>
            <a:r>
              <a:rPr lang="nl-BE" dirty="0"/>
              <a:t>PSS</a:t>
            </a:r>
            <a:endParaRPr lang="en-GB" dirty="0"/>
          </a:p>
        </p:txBody>
      </p:sp>
      <p:sp>
        <p:nvSpPr>
          <p:cNvPr id="3" name="Tijdelijke aanduiding voor inhoud 2">
            <a:extLst>
              <a:ext uri="{FF2B5EF4-FFF2-40B4-BE49-F238E27FC236}">
                <a16:creationId xmlns:a16="http://schemas.microsoft.com/office/drawing/2014/main" id="{D12B6BE8-2857-48B8-8AB2-A36A75D70EEC}"/>
              </a:ext>
            </a:extLst>
          </p:cNvPr>
          <p:cNvSpPr>
            <a:spLocks noGrp="1"/>
          </p:cNvSpPr>
          <p:nvPr>
            <p:ph idx="1"/>
          </p:nvPr>
        </p:nvSpPr>
        <p:spPr/>
        <p:txBody>
          <a:bodyPr>
            <a:normAutofit/>
          </a:bodyPr>
          <a:lstStyle/>
          <a:p>
            <a:pPr marL="85725" indent="0">
              <a:buNone/>
            </a:pPr>
            <a:endParaRPr lang="nl-BE" sz="3600" dirty="0"/>
          </a:p>
        </p:txBody>
      </p:sp>
      <p:sp>
        <p:nvSpPr>
          <p:cNvPr id="4" name="Tijdelijke aanduiding voor dianummer 3">
            <a:extLst>
              <a:ext uri="{FF2B5EF4-FFF2-40B4-BE49-F238E27FC236}">
                <a16:creationId xmlns:a16="http://schemas.microsoft.com/office/drawing/2014/main" id="{24D7EDF3-EF03-4CB3-ACE1-4E0510B7AAF5}"/>
              </a:ext>
            </a:extLst>
          </p:cNvPr>
          <p:cNvSpPr>
            <a:spLocks noGrp="1"/>
          </p:cNvSpPr>
          <p:nvPr>
            <p:ph type="sldNum" sz="quarter" idx="12"/>
          </p:nvPr>
        </p:nvSpPr>
        <p:spPr/>
        <p:txBody>
          <a:bodyPr/>
          <a:lstStyle/>
          <a:p>
            <a:fld id="{7AE184E0-0BD4-4705-A12B-9B71DDE63301}" type="slidenum">
              <a:rPr lang="nl-BE" noProof="0" smtClean="0"/>
              <a:t>16</a:t>
            </a:fld>
            <a:endParaRPr lang="nl-BE" noProof="0" dirty="0"/>
          </a:p>
        </p:txBody>
      </p:sp>
      <p:pic>
        <p:nvPicPr>
          <p:cNvPr id="11" name="Afbeelding 10">
            <a:extLst>
              <a:ext uri="{FF2B5EF4-FFF2-40B4-BE49-F238E27FC236}">
                <a16:creationId xmlns:a16="http://schemas.microsoft.com/office/drawing/2014/main" id="{94C69390-91E4-4EA3-874B-6C1A8405F57E}"/>
              </a:ext>
            </a:extLst>
          </p:cNvPr>
          <p:cNvPicPr>
            <a:picLocks noChangeAspect="1"/>
          </p:cNvPicPr>
          <p:nvPr/>
        </p:nvPicPr>
        <p:blipFill>
          <a:blip r:embed="rId3"/>
          <a:stretch>
            <a:fillRect/>
          </a:stretch>
        </p:blipFill>
        <p:spPr>
          <a:xfrm>
            <a:off x="-150955" y="-269029"/>
            <a:ext cx="17640584" cy="10291657"/>
          </a:xfrm>
          <a:prstGeom prst="rect">
            <a:avLst/>
          </a:prstGeom>
        </p:spPr>
      </p:pic>
      <p:sp>
        <p:nvSpPr>
          <p:cNvPr id="5" name="Tekstvak 4">
            <a:extLst>
              <a:ext uri="{FF2B5EF4-FFF2-40B4-BE49-F238E27FC236}">
                <a16:creationId xmlns:a16="http://schemas.microsoft.com/office/drawing/2014/main" id="{6836FC39-2B3E-4937-81BC-7763FC44D75E}"/>
              </a:ext>
            </a:extLst>
          </p:cNvPr>
          <p:cNvSpPr txBox="1"/>
          <p:nvPr/>
        </p:nvSpPr>
        <p:spPr>
          <a:xfrm>
            <a:off x="3233056" y="9467992"/>
            <a:ext cx="12703629" cy="511615"/>
          </a:xfrm>
          <a:prstGeom prst="rect">
            <a:avLst/>
          </a:prstGeom>
          <a:solidFill>
            <a:schemeClr val="bg1"/>
          </a:solidFill>
        </p:spPr>
        <p:txBody>
          <a:bodyPr wrap="square" rtlCol="0">
            <a:spAutoFit/>
          </a:bodyPr>
          <a:lstStyle/>
          <a:p>
            <a:pPr algn="just">
              <a:lnSpc>
                <a:spcPct val="120000"/>
              </a:lnSpc>
            </a:pPr>
            <a:r>
              <a:rPr lang="nl-BE" sz="2500" dirty="0"/>
              <a:t>       no PMS                                                                      </a:t>
            </a:r>
            <a:r>
              <a:rPr lang="nl-BE" sz="2500" dirty="0" err="1"/>
              <a:t>PMS</a:t>
            </a:r>
            <a:r>
              <a:rPr lang="nl-BE" sz="2500" dirty="0"/>
              <a:t> </a:t>
            </a:r>
            <a:endParaRPr lang="en-GB" sz="2500" dirty="0"/>
          </a:p>
        </p:txBody>
      </p:sp>
      <p:sp>
        <p:nvSpPr>
          <p:cNvPr id="6" name="Tekstvak 5">
            <a:extLst>
              <a:ext uri="{FF2B5EF4-FFF2-40B4-BE49-F238E27FC236}">
                <a16:creationId xmlns:a16="http://schemas.microsoft.com/office/drawing/2014/main" id="{BEA2A575-88B3-43F6-BDB6-59149B1CF2DE}"/>
              </a:ext>
            </a:extLst>
          </p:cNvPr>
          <p:cNvSpPr txBox="1"/>
          <p:nvPr/>
        </p:nvSpPr>
        <p:spPr>
          <a:xfrm>
            <a:off x="6351814" y="789736"/>
            <a:ext cx="380455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800">
                <a:effectLst/>
                <a:latin typeface="Calibri" panose="020F0502020204030204" pitchFamily="34" charset="0"/>
                <a:ea typeface="Calibri" panose="020F0502020204030204" pitchFamily="34" charset="0"/>
                <a:cs typeface="Arial" panose="020B0604020202020204" pitchFamily="34" charset="0"/>
              </a:rPr>
              <a:t>b=-3.36, SE=0.7, p&lt;.0001</a:t>
            </a:r>
            <a:endParaRPr lang="en-GB" sz="2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7" name="Tekstvak 6">
            <a:extLst>
              <a:ext uri="{FF2B5EF4-FFF2-40B4-BE49-F238E27FC236}">
                <a16:creationId xmlns:a16="http://schemas.microsoft.com/office/drawing/2014/main" id="{B283B854-28AA-4637-BB83-628EEE41F142}"/>
              </a:ext>
            </a:extLst>
          </p:cNvPr>
          <p:cNvSpPr txBox="1"/>
          <p:nvPr/>
        </p:nvSpPr>
        <p:spPr>
          <a:xfrm>
            <a:off x="830118" y="408214"/>
            <a:ext cx="2615211" cy="523220"/>
          </a:xfrm>
          <a:prstGeom prst="rect">
            <a:avLst/>
          </a:prstGeom>
          <a:noFill/>
        </p:spPr>
        <p:txBody>
          <a:bodyPr wrap="square" rtlCol="0">
            <a:spAutoFit/>
          </a:bodyPr>
          <a:lstStyle/>
          <a:p>
            <a:pPr algn="l">
              <a:lnSpc>
                <a:spcPct val="120000"/>
              </a:lnSpc>
            </a:pPr>
            <a:r>
              <a:rPr lang="nl-BE" sz="2500" dirty="0"/>
              <a:t>N=279</a:t>
            </a:r>
            <a:endParaRPr lang="en-GB" sz="2500" dirty="0"/>
          </a:p>
        </p:txBody>
      </p:sp>
    </p:spTree>
    <p:extLst>
      <p:ext uri="{BB962C8B-B14F-4D97-AF65-F5344CB8AC3E}">
        <p14:creationId xmlns:p14="http://schemas.microsoft.com/office/powerpoint/2010/main" val="3296157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EA7569-FC57-4183-A8CA-145DE3B37216}"/>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2EA19335-8A0F-452B-AD6D-7E7AF8E7E407}"/>
              </a:ext>
            </a:extLst>
          </p:cNvPr>
          <p:cNvSpPr>
            <a:spLocks noGrp="1"/>
          </p:cNvSpPr>
          <p:nvPr>
            <p:ph idx="1"/>
          </p:nvPr>
        </p:nvSpPr>
        <p:spPr/>
        <p:txBody>
          <a:bodyPr>
            <a:normAutofit/>
          </a:bodyPr>
          <a:lstStyle/>
          <a:p>
            <a:pPr marL="85725" indent="0">
              <a:buNone/>
            </a:pPr>
            <a:endParaRPr lang="en-GB" sz="3200" dirty="0"/>
          </a:p>
        </p:txBody>
      </p:sp>
      <p:sp>
        <p:nvSpPr>
          <p:cNvPr id="4" name="Tijdelijke aanduiding voor dianummer 3">
            <a:extLst>
              <a:ext uri="{FF2B5EF4-FFF2-40B4-BE49-F238E27FC236}">
                <a16:creationId xmlns:a16="http://schemas.microsoft.com/office/drawing/2014/main" id="{F24CC9C0-74BB-43A3-8273-8E65717DF7E6}"/>
              </a:ext>
            </a:extLst>
          </p:cNvPr>
          <p:cNvSpPr>
            <a:spLocks noGrp="1"/>
          </p:cNvSpPr>
          <p:nvPr>
            <p:ph type="sldNum" sz="quarter" idx="12"/>
          </p:nvPr>
        </p:nvSpPr>
        <p:spPr/>
        <p:txBody>
          <a:bodyPr/>
          <a:lstStyle/>
          <a:p>
            <a:fld id="{7AE184E0-0BD4-4705-A12B-9B71DDE63301}" type="slidenum">
              <a:rPr lang="nl-BE" noProof="0" smtClean="0"/>
              <a:t>17</a:t>
            </a:fld>
            <a:endParaRPr lang="nl-BE" noProof="0" dirty="0"/>
          </a:p>
        </p:txBody>
      </p:sp>
      <p:pic>
        <p:nvPicPr>
          <p:cNvPr id="9" name="Afbeelding 8">
            <a:extLst>
              <a:ext uri="{FF2B5EF4-FFF2-40B4-BE49-F238E27FC236}">
                <a16:creationId xmlns:a16="http://schemas.microsoft.com/office/drawing/2014/main" id="{754393BD-1432-4F1F-87D1-00F4A00E90EC}"/>
              </a:ext>
            </a:extLst>
          </p:cNvPr>
          <p:cNvPicPr>
            <a:picLocks noChangeAspect="1"/>
          </p:cNvPicPr>
          <p:nvPr/>
        </p:nvPicPr>
        <p:blipFill>
          <a:blip r:embed="rId3"/>
          <a:stretch>
            <a:fillRect/>
          </a:stretch>
        </p:blipFill>
        <p:spPr>
          <a:xfrm>
            <a:off x="0" y="0"/>
            <a:ext cx="17338675" cy="9753600"/>
          </a:xfrm>
          <a:prstGeom prst="rect">
            <a:avLst/>
          </a:prstGeom>
        </p:spPr>
      </p:pic>
      <p:sp>
        <p:nvSpPr>
          <p:cNvPr id="5" name="Tekstvak 4">
            <a:extLst>
              <a:ext uri="{FF2B5EF4-FFF2-40B4-BE49-F238E27FC236}">
                <a16:creationId xmlns:a16="http://schemas.microsoft.com/office/drawing/2014/main" id="{E0D5F628-8E93-4F56-9549-80702372DC95}"/>
              </a:ext>
            </a:extLst>
          </p:cNvPr>
          <p:cNvSpPr txBox="1"/>
          <p:nvPr/>
        </p:nvSpPr>
        <p:spPr>
          <a:xfrm>
            <a:off x="7053943" y="1518557"/>
            <a:ext cx="4751614" cy="503599"/>
          </a:xfrm>
          <a:prstGeom prst="rect">
            <a:avLst/>
          </a:prstGeom>
          <a:noFill/>
        </p:spPr>
        <p:txBody>
          <a:bodyPr wrap="square" rtlCol="0">
            <a:spAutoFit/>
          </a:bodyPr>
          <a:lstStyle/>
          <a:p>
            <a:pPr algn="l">
              <a:lnSpc>
                <a:spcPct val="120000"/>
              </a:lnSpc>
            </a:pPr>
            <a:r>
              <a:rPr lang="en-GB" sz="2400" dirty="0">
                <a:effectLst/>
                <a:latin typeface="Calibri" panose="020F0502020204030204" pitchFamily="34" charset="0"/>
                <a:cs typeface="Arial" panose="020B0604020202020204" pitchFamily="34" charset="0"/>
              </a:rPr>
              <a:t>b=-0.26, SE=0.11, p-value=0.024</a:t>
            </a:r>
            <a:endParaRPr lang="en-GB" sz="2400" dirty="0"/>
          </a:p>
        </p:txBody>
      </p:sp>
      <p:sp>
        <p:nvSpPr>
          <p:cNvPr id="7" name="Tekstvak 6">
            <a:extLst>
              <a:ext uri="{FF2B5EF4-FFF2-40B4-BE49-F238E27FC236}">
                <a16:creationId xmlns:a16="http://schemas.microsoft.com/office/drawing/2014/main" id="{4F4277AB-303E-4BCB-94CD-4CFC99362C87}"/>
              </a:ext>
            </a:extLst>
          </p:cNvPr>
          <p:cNvSpPr txBox="1"/>
          <p:nvPr/>
        </p:nvSpPr>
        <p:spPr>
          <a:xfrm>
            <a:off x="830118" y="408214"/>
            <a:ext cx="2615211" cy="523220"/>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8" name="Tekstvak 7">
            <a:extLst>
              <a:ext uri="{FF2B5EF4-FFF2-40B4-BE49-F238E27FC236}">
                <a16:creationId xmlns:a16="http://schemas.microsoft.com/office/drawing/2014/main" id="{FD4B367D-E013-40B9-A256-F040255B6566}"/>
              </a:ext>
            </a:extLst>
          </p:cNvPr>
          <p:cNvSpPr txBox="1"/>
          <p:nvPr/>
        </p:nvSpPr>
        <p:spPr>
          <a:xfrm>
            <a:off x="2805249" y="9239406"/>
            <a:ext cx="12703629" cy="511615"/>
          </a:xfrm>
          <a:prstGeom prst="rect">
            <a:avLst/>
          </a:prstGeom>
          <a:solidFill>
            <a:schemeClr val="bg1"/>
          </a:solidFill>
        </p:spPr>
        <p:txBody>
          <a:bodyPr wrap="square" rtlCol="0">
            <a:spAutoFit/>
          </a:bodyPr>
          <a:lstStyle/>
          <a:p>
            <a:pPr algn="just">
              <a:lnSpc>
                <a:spcPct val="120000"/>
              </a:lnSpc>
            </a:pPr>
            <a:r>
              <a:rPr lang="nl-BE" sz="2500" dirty="0"/>
              <a:t>              </a:t>
            </a:r>
            <a:r>
              <a:rPr lang="nl-BE" sz="2500" dirty="0" err="1"/>
              <a:t>follicular</a:t>
            </a:r>
            <a:r>
              <a:rPr lang="nl-BE" sz="2500" dirty="0"/>
              <a:t>                                                                    </a:t>
            </a:r>
            <a:r>
              <a:rPr lang="nl-BE" sz="2500" dirty="0" err="1"/>
              <a:t>luteal</a:t>
            </a:r>
            <a:r>
              <a:rPr lang="nl-BE" sz="2500" dirty="0"/>
              <a:t>/</a:t>
            </a:r>
            <a:r>
              <a:rPr lang="nl-BE" sz="2500" dirty="0" err="1"/>
              <a:t>premenstrual</a:t>
            </a:r>
            <a:r>
              <a:rPr lang="nl-BE" sz="2500" dirty="0"/>
              <a:t> </a:t>
            </a:r>
            <a:endParaRPr lang="en-GB" sz="2500" dirty="0"/>
          </a:p>
        </p:txBody>
      </p:sp>
    </p:spTree>
    <p:extLst>
      <p:ext uri="{BB962C8B-B14F-4D97-AF65-F5344CB8AC3E}">
        <p14:creationId xmlns:p14="http://schemas.microsoft.com/office/powerpoint/2010/main" val="11580122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95F7E7-1227-4290-A122-4D88A5A0951F}"/>
              </a:ext>
            </a:extLst>
          </p:cNvPr>
          <p:cNvSpPr>
            <a:spLocks noGrp="1"/>
          </p:cNvSpPr>
          <p:nvPr>
            <p:ph type="ctrTitle"/>
          </p:nvPr>
        </p:nvSpPr>
        <p:spPr/>
        <p:txBody>
          <a:bodyPr/>
          <a:lstStyle/>
          <a:p>
            <a:r>
              <a:rPr lang="nl-BE" dirty="0"/>
              <a:t>Brief State </a:t>
            </a:r>
            <a:r>
              <a:rPr lang="nl-BE" dirty="0" err="1"/>
              <a:t>rumination</a:t>
            </a:r>
            <a:r>
              <a:rPr lang="nl-BE" dirty="0"/>
              <a:t> index</a:t>
            </a:r>
            <a:endParaRPr lang="en-GB" dirty="0"/>
          </a:p>
        </p:txBody>
      </p:sp>
      <p:sp>
        <p:nvSpPr>
          <p:cNvPr id="3" name="Tijdelijke aanduiding voor dianummer 2">
            <a:extLst>
              <a:ext uri="{FF2B5EF4-FFF2-40B4-BE49-F238E27FC236}">
                <a16:creationId xmlns:a16="http://schemas.microsoft.com/office/drawing/2014/main" id="{7C8A8A5D-AA3A-487C-B52B-99038C394350}"/>
              </a:ext>
            </a:extLst>
          </p:cNvPr>
          <p:cNvSpPr>
            <a:spLocks noGrp="1"/>
          </p:cNvSpPr>
          <p:nvPr>
            <p:ph type="sldNum" sz="quarter" idx="4"/>
          </p:nvPr>
        </p:nvSpPr>
        <p:spPr/>
        <p:txBody>
          <a:bodyPr/>
          <a:lstStyle/>
          <a:p>
            <a:fld id="{7AE184E0-0BD4-4705-A12B-9B71DDE63301}" type="slidenum">
              <a:rPr lang="nl-BE" noProof="0" smtClean="0"/>
              <a:pPr/>
              <a:t>18</a:t>
            </a:fld>
            <a:endParaRPr lang="nl-BE" noProof="0" dirty="0"/>
          </a:p>
        </p:txBody>
      </p:sp>
    </p:spTree>
    <p:extLst>
      <p:ext uri="{BB962C8B-B14F-4D97-AF65-F5344CB8AC3E}">
        <p14:creationId xmlns:p14="http://schemas.microsoft.com/office/powerpoint/2010/main" val="220064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F93A1D-492B-4A45-AF79-4BA8B1D680D4}"/>
              </a:ext>
            </a:extLst>
          </p:cNvPr>
          <p:cNvSpPr>
            <a:spLocks noGrp="1"/>
          </p:cNvSpPr>
          <p:nvPr>
            <p:ph type="title"/>
          </p:nvPr>
        </p:nvSpPr>
        <p:spPr/>
        <p:txBody>
          <a:bodyPr/>
          <a:lstStyle/>
          <a:p>
            <a:r>
              <a:rPr lang="nl-BE" dirty="0"/>
              <a:t>BSRI</a:t>
            </a:r>
            <a:endParaRPr lang="en-GB" dirty="0"/>
          </a:p>
        </p:txBody>
      </p:sp>
      <p:sp>
        <p:nvSpPr>
          <p:cNvPr id="3" name="Tijdelijke aanduiding voor inhoud 2">
            <a:extLst>
              <a:ext uri="{FF2B5EF4-FFF2-40B4-BE49-F238E27FC236}">
                <a16:creationId xmlns:a16="http://schemas.microsoft.com/office/drawing/2014/main" id="{7DA812D7-5A61-4C65-8278-9F98C4C6BED9}"/>
              </a:ext>
            </a:extLst>
          </p:cNvPr>
          <p:cNvSpPr>
            <a:spLocks noGrp="1"/>
          </p:cNvSpPr>
          <p:nvPr>
            <p:ph idx="1"/>
          </p:nvPr>
        </p:nvSpPr>
        <p:spPr/>
        <p:txBody>
          <a:bodyPr/>
          <a:lstStyle/>
          <a:p>
            <a:pPr marL="85725" indent="0">
              <a:buNone/>
            </a:pPr>
            <a:endParaRPr lang="nl-BE" sz="2800" dirty="0"/>
          </a:p>
          <a:p>
            <a:endParaRPr lang="en-GB" dirty="0"/>
          </a:p>
        </p:txBody>
      </p:sp>
      <p:sp>
        <p:nvSpPr>
          <p:cNvPr id="4" name="Tijdelijke aanduiding voor dianummer 3">
            <a:extLst>
              <a:ext uri="{FF2B5EF4-FFF2-40B4-BE49-F238E27FC236}">
                <a16:creationId xmlns:a16="http://schemas.microsoft.com/office/drawing/2014/main" id="{50B9253A-79B5-499E-920B-399BAAA81ED0}"/>
              </a:ext>
            </a:extLst>
          </p:cNvPr>
          <p:cNvSpPr>
            <a:spLocks noGrp="1"/>
          </p:cNvSpPr>
          <p:nvPr>
            <p:ph type="sldNum" sz="quarter" idx="12"/>
          </p:nvPr>
        </p:nvSpPr>
        <p:spPr/>
        <p:txBody>
          <a:bodyPr/>
          <a:lstStyle/>
          <a:p>
            <a:fld id="{7AE184E0-0BD4-4705-A12B-9B71DDE63301}" type="slidenum">
              <a:rPr lang="nl-BE" noProof="0" smtClean="0"/>
              <a:t>19</a:t>
            </a:fld>
            <a:endParaRPr lang="nl-BE" noProof="0" dirty="0"/>
          </a:p>
        </p:txBody>
      </p:sp>
      <p:pic>
        <p:nvPicPr>
          <p:cNvPr id="8" name="Afbeelding 7">
            <a:extLst>
              <a:ext uri="{FF2B5EF4-FFF2-40B4-BE49-F238E27FC236}">
                <a16:creationId xmlns:a16="http://schemas.microsoft.com/office/drawing/2014/main" id="{35F5C6DC-BA08-4D05-A673-67B77EA9F929}"/>
              </a:ext>
            </a:extLst>
          </p:cNvPr>
          <p:cNvPicPr>
            <a:picLocks noChangeAspect="1"/>
          </p:cNvPicPr>
          <p:nvPr/>
        </p:nvPicPr>
        <p:blipFill>
          <a:blip r:embed="rId3"/>
          <a:stretch>
            <a:fillRect/>
          </a:stretch>
        </p:blipFill>
        <p:spPr>
          <a:xfrm>
            <a:off x="-523032" y="0"/>
            <a:ext cx="17861708" cy="9753600"/>
          </a:xfrm>
          <a:prstGeom prst="rect">
            <a:avLst/>
          </a:prstGeom>
        </p:spPr>
      </p:pic>
      <p:sp>
        <p:nvSpPr>
          <p:cNvPr id="9" name="Tekstvak 8">
            <a:extLst>
              <a:ext uri="{FF2B5EF4-FFF2-40B4-BE49-F238E27FC236}">
                <a16:creationId xmlns:a16="http://schemas.microsoft.com/office/drawing/2014/main" id="{AC2B6F71-F686-4E80-92DC-CBA8375AE936}"/>
              </a:ext>
            </a:extLst>
          </p:cNvPr>
          <p:cNvSpPr txBox="1"/>
          <p:nvPr/>
        </p:nvSpPr>
        <p:spPr>
          <a:xfrm>
            <a:off x="830118" y="408214"/>
            <a:ext cx="2615211" cy="523220"/>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6" name="Tekstvak 5">
            <a:extLst>
              <a:ext uri="{FF2B5EF4-FFF2-40B4-BE49-F238E27FC236}">
                <a16:creationId xmlns:a16="http://schemas.microsoft.com/office/drawing/2014/main" id="{CF789BDF-9D64-49A4-BB08-87039C3AC90C}"/>
              </a:ext>
            </a:extLst>
          </p:cNvPr>
          <p:cNvSpPr txBox="1"/>
          <p:nvPr/>
        </p:nvSpPr>
        <p:spPr>
          <a:xfrm>
            <a:off x="5094514" y="1115693"/>
            <a:ext cx="6449786" cy="954813"/>
          </a:xfrm>
          <a:prstGeom prst="rect">
            <a:avLst/>
          </a:prstGeom>
          <a:noFill/>
        </p:spPr>
        <p:txBody>
          <a:bodyPr wrap="square" rtlCol="0">
            <a:spAutoFit/>
          </a:bodyPr>
          <a:lstStyle/>
          <a:p>
            <a:pPr>
              <a:lnSpc>
                <a:spcPct val="120000"/>
              </a:lnSpc>
            </a:pPr>
            <a:r>
              <a:rPr lang="nl-BE" sz="2400" dirty="0"/>
              <a:t>b= -73.5, SE=19.4, p-</a:t>
            </a:r>
            <a:r>
              <a:rPr lang="nl-BE" sz="2400" dirty="0" err="1"/>
              <a:t>value</a:t>
            </a:r>
            <a:r>
              <a:rPr lang="nl-BE" sz="2400" dirty="0"/>
              <a:t>= 0.0002</a:t>
            </a:r>
          </a:p>
          <a:p>
            <a:pPr algn="l">
              <a:lnSpc>
                <a:spcPct val="120000"/>
              </a:lnSpc>
            </a:pPr>
            <a:endParaRPr lang="en-GB" sz="2500" dirty="0"/>
          </a:p>
        </p:txBody>
      </p:sp>
      <p:sp>
        <p:nvSpPr>
          <p:cNvPr id="10" name="Tekstvak 9">
            <a:extLst>
              <a:ext uri="{FF2B5EF4-FFF2-40B4-BE49-F238E27FC236}">
                <a16:creationId xmlns:a16="http://schemas.microsoft.com/office/drawing/2014/main" id="{81B37C11-B5E0-485E-B713-C0938EB2EDD6}"/>
              </a:ext>
            </a:extLst>
          </p:cNvPr>
          <p:cNvSpPr txBox="1"/>
          <p:nvPr/>
        </p:nvSpPr>
        <p:spPr>
          <a:xfrm>
            <a:off x="3233056" y="9467992"/>
            <a:ext cx="12703629" cy="511615"/>
          </a:xfrm>
          <a:prstGeom prst="rect">
            <a:avLst/>
          </a:prstGeom>
          <a:solidFill>
            <a:schemeClr val="bg1"/>
          </a:solidFill>
        </p:spPr>
        <p:txBody>
          <a:bodyPr wrap="square" rtlCol="0">
            <a:spAutoFit/>
          </a:bodyPr>
          <a:lstStyle/>
          <a:p>
            <a:pPr algn="just">
              <a:lnSpc>
                <a:spcPct val="120000"/>
              </a:lnSpc>
            </a:pPr>
            <a:r>
              <a:rPr lang="nl-BE" sz="2500" dirty="0"/>
              <a:t>       no PMS                                                                      </a:t>
            </a:r>
            <a:r>
              <a:rPr lang="nl-BE" sz="2500" dirty="0" err="1"/>
              <a:t>PMS</a:t>
            </a:r>
            <a:r>
              <a:rPr lang="nl-BE" sz="2500" dirty="0"/>
              <a:t> </a:t>
            </a:r>
            <a:endParaRPr lang="en-GB" sz="2500" dirty="0"/>
          </a:p>
        </p:txBody>
      </p:sp>
    </p:spTree>
    <p:extLst>
      <p:ext uri="{BB962C8B-B14F-4D97-AF65-F5344CB8AC3E}">
        <p14:creationId xmlns:p14="http://schemas.microsoft.com/office/powerpoint/2010/main" val="293658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6"/>
          <p:cNvSpPr>
            <a:spLocks noGrp="1"/>
          </p:cNvSpPr>
          <p:nvPr>
            <p:ph type="ctrTitle"/>
          </p:nvPr>
        </p:nvSpPr>
        <p:spPr/>
        <p:txBody>
          <a:bodyPr/>
          <a:lstStyle/>
          <a:p>
            <a:r>
              <a:rPr lang="nl-NL" dirty="0"/>
              <a:t>PMS </a:t>
            </a:r>
            <a:r>
              <a:rPr lang="nl-NL" dirty="0" err="1"/>
              <a:t>Study</a:t>
            </a:r>
            <a:r>
              <a:rPr lang="nl-NL" dirty="0"/>
              <a:t> </a:t>
            </a:r>
            <a:r>
              <a:rPr lang="nl-NL" dirty="0" err="1"/>
              <a:t>Results</a:t>
            </a:r>
            <a:endParaRPr lang="nl-NL" dirty="0"/>
          </a:p>
        </p:txBody>
      </p:sp>
      <p:sp>
        <p:nvSpPr>
          <p:cNvPr id="18" name="Ondertitel 17"/>
          <p:cNvSpPr>
            <a:spLocks noGrp="1"/>
          </p:cNvSpPr>
          <p:nvPr>
            <p:ph type="subTitle" idx="1"/>
          </p:nvPr>
        </p:nvSpPr>
        <p:spPr/>
        <p:txBody>
          <a:bodyPr>
            <a:normAutofit fontScale="70000" lnSpcReduction="20000"/>
          </a:bodyPr>
          <a:lstStyle/>
          <a:p>
            <a:r>
              <a:rPr lang="nl-NL" dirty="0"/>
              <a:t>Mitchel </a:t>
            </a:r>
            <a:r>
              <a:rPr lang="nl-NL" dirty="0" err="1"/>
              <a:t>Kappe</a:t>
            </a:r>
            <a:r>
              <a:rPr lang="nl-BE" dirty="0"/>
              <a:t>n, ISALA, </a:t>
            </a:r>
            <a:r>
              <a:rPr lang="nl-BE" dirty="0" err="1"/>
              <a:t>Tilia</a:t>
            </a:r>
            <a:r>
              <a:rPr lang="nl-BE" dirty="0"/>
              <a:t> Linthout, Liese </a:t>
            </a:r>
            <a:r>
              <a:rPr lang="nl-BE" dirty="0" err="1"/>
              <a:t>Opsomer</a:t>
            </a:r>
            <a:r>
              <a:rPr lang="nl-BE" dirty="0"/>
              <a:t>, Sofie Raeymakers, Steven Weyers, Marie-Anne Vanderhasselt</a:t>
            </a:r>
            <a:endParaRPr lang="nl-NL" dirty="0"/>
          </a:p>
        </p:txBody>
      </p:sp>
      <p:sp>
        <p:nvSpPr>
          <p:cNvPr id="6" name="Text Placeholder Organsation L1/L2"/>
          <p:cNvSpPr>
            <a:spLocks noGrp="1"/>
          </p:cNvSpPr>
          <p:nvPr>
            <p:ph type="body" sz="quarter" idx="10"/>
          </p:nvPr>
        </p:nvSpPr>
        <p:spPr/>
        <p:txBody>
          <a:bodyPr/>
          <a:lstStyle/>
          <a:p>
            <a:pPr marL="0" indent="0">
              <a:buNone/>
            </a:pPr>
            <a:r>
              <a:rPr lang="nl-BE"/>
              <a:t>vakgroep &lt; ... &gt;</a:t>
            </a:r>
          </a:p>
          <a:p>
            <a:pPr lvl="1"/>
            <a:r>
              <a:rPr lang="nl-BE"/>
              <a:t>onderzoeksgroep &lt; ... &gt;</a:t>
            </a:r>
          </a:p>
        </p:txBody>
      </p:sp>
      <p:sp>
        <p:nvSpPr>
          <p:cNvPr id="19" name="Tijdelijke aanduiding voor afbeelding 18"/>
          <p:cNvSpPr>
            <a:spLocks noGrp="1"/>
          </p:cNvSpPr>
          <p:nvPr>
            <p:ph type="pic" sz="quarter" idx="11"/>
          </p:nvPr>
        </p:nvSpPr>
        <p:spPr/>
      </p:sp>
      <p:sp>
        <p:nvSpPr>
          <p:cNvPr id="20" name="Tijdelijke aanduiding voor afbeelding 19"/>
          <p:cNvSpPr>
            <a:spLocks noGrp="1"/>
          </p:cNvSpPr>
          <p:nvPr>
            <p:ph type="pic" sz="quarter" idx="12"/>
          </p:nvPr>
        </p:nvSpPr>
        <p:spPr/>
      </p:sp>
      <p:sp>
        <p:nvSpPr>
          <p:cNvPr id="21" name="Tijdelijke aanduiding voor afbeelding 20"/>
          <p:cNvSpPr>
            <a:spLocks noGrp="1"/>
          </p:cNvSpPr>
          <p:nvPr>
            <p:ph type="pic" sz="quarter" idx="13"/>
          </p:nvPr>
        </p:nvSpPr>
        <p:spPr/>
      </p:sp>
      <p:sp>
        <p:nvSpPr>
          <p:cNvPr id="22" name="Tijdelijke aanduiding voor afbeelding 21"/>
          <p:cNvSpPr>
            <a:spLocks noGrp="1"/>
          </p:cNvSpPr>
          <p:nvPr>
            <p:ph type="pic" sz="quarter" idx="14"/>
          </p:nvPr>
        </p:nvSpPr>
        <p:spPr/>
      </p:sp>
    </p:spTree>
    <p:extLst>
      <p:ext uri="{BB962C8B-B14F-4D97-AF65-F5344CB8AC3E}">
        <p14:creationId xmlns:p14="http://schemas.microsoft.com/office/powerpoint/2010/main" val="335561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afbeelding 1">
            <a:extLst>
              <a:ext uri="{FF2B5EF4-FFF2-40B4-BE49-F238E27FC236}">
                <a16:creationId xmlns:a16="http://schemas.microsoft.com/office/drawing/2014/main" id="{548440D8-7008-436E-814C-77D10A0D32C6}"/>
              </a:ext>
            </a:extLst>
          </p:cNvPr>
          <p:cNvSpPr>
            <a:spLocks noGrp="1"/>
          </p:cNvSpPr>
          <p:nvPr>
            <p:ph type="pic" sz="quarter" idx="12"/>
          </p:nvPr>
        </p:nvSpPr>
        <p:spPr/>
      </p:sp>
      <p:pic>
        <p:nvPicPr>
          <p:cNvPr id="7" name="Afbeelding 6">
            <a:extLst>
              <a:ext uri="{FF2B5EF4-FFF2-40B4-BE49-F238E27FC236}">
                <a16:creationId xmlns:a16="http://schemas.microsoft.com/office/drawing/2014/main" id="{1EA9A456-27B6-4AC3-9A8D-904198BF0E59}"/>
              </a:ext>
            </a:extLst>
          </p:cNvPr>
          <p:cNvPicPr>
            <a:picLocks noChangeAspect="1"/>
          </p:cNvPicPr>
          <p:nvPr/>
        </p:nvPicPr>
        <p:blipFill>
          <a:blip r:embed="rId3"/>
          <a:stretch>
            <a:fillRect/>
          </a:stretch>
        </p:blipFill>
        <p:spPr>
          <a:xfrm>
            <a:off x="-146957" y="0"/>
            <a:ext cx="17485632" cy="9751826"/>
          </a:xfrm>
          <a:prstGeom prst="rect">
            <a:avLst/>
          </a:prstGeom>
        </p:spPr>
      </p:pic>
      <p:sp>
        <p:nvSpPr>
          <p:cNvPr id="4" name="Tekstvak 3">
            <a:extLst>
              <a:ext uri="{FF2B5EF4-FFF2-40B4-BE49-F238E27FC236}">
                <a16:creationId xmlns:a16="http://schemas.microsoft.com/office/drawing/2014/main" id="{187ED767-8414-4827-B630-92D7BB24030B}"/>
              </a:ext>
            </a:extLst>
          </p:cNvPr>
          <p:cNvSpPr txBox="1"/>
          <p:nvPr/>
        </p:nvSpPr>
        <p:spPr>
          <a:xfrm>
            <a:off x="2805249" y="9239406"/>
            <a:ext cx="12703629" cy="511615"/>
          </a:xfrm>
          <a:prstGeom prst="rect">
            <a:avLst/>
          </a:prstGeom>
          <a:solidFill>
            <a:schemeClr val="bg1"/>
          </a:solidFill>
        </p:spPr>
        <p:txBody>
          <a:bodyPr wrap="square" rtlCol="0">
            <a:spAutoFit/>
          </a:bodyPr>
          <a:lstStyle/>
          <a:p>
            <a:pPr algn="just">
              <a:lnSpc>
                <a:spcPct val="120000"/>
              </a:lnSpc>
            </a:pPr>
            <a:r>
              <a:rPr lang="nl-BE" sz="2500" dirty="0"/>
              <a:t>              </a:t>
            </a:r>
            <a:r>
              <a:rPr lang="nl-BE" sz="2500" dirty="0" err="1"/>
              <a:t>follicular</a:t>
            </a:r>
            <a:r>
              <a:rPr lang="nl-BE" sz="2500" dirty="0"/>
              <a:t>                                                                    </a:t>
            </a:r>
            <a:r>
              <a:rPr lang="nl-BE" sz="2500" dirty="0" err="1"/>
              <a:t>luteal</a:t>
            </a:r>
            <a:r>
              <a:rPr lang="nl-BE" sz="2500" dirty="0"/>
              <a:t>/</a:t>
            </a:r>
            <a:r>
              <a:rPr lang="nl-BE" sz="2500" dirty="0" err="1"/>
              <a:t>premenstrual</a:t>
            </a:r>
            <a:r>
              <a:rPr lang="nl-BE" sz="2500" dirty="0"/>
              <a:t> </a:t>
            </a:r>
            <a:endParaRPr lang="en-GB" sz="2500" dirty="0"/>
          </a:p>
        </p:txBody>
      </p:sp>
      <p:sp>
        <p:nvSpPr>
          <p:cNvPr id="5" name="Tekstvak 4">
            <a:extLst>
              <a:ext uri="{FF2B5EF4-FFF2-40B4-BE49-F238E27FC236}">
                <a16:creationId xmlns:a16="http://schemas.microsoft.com/office/drawing/2014/main" id="{4988572C-12E2-4676-822B-FF185A0ED006}"/>
              </a:ext>
            </a:extLst>
          </p:cNvPr>
          <p:cNvSpPr txBox="1"/>
          <p:nvPr/>
        </p:nvSpPr>
        <p:spPr>
          <a:xfrm>
            <a:off x="6338098" y="1426589"/>
            <a:ext cx="6449786" cy="819391"/>
          </a:xfrm>
          <a:prstGeom prst="rect">
            <a:avLst/>
          </a:prstGeom>
          <a:noFill/>
        </p:spPr>
        <p:txBody>
          <a:bodyPr wrap="square" rtlCol="0">
            <a:spAutoFit/>
          </a:bodyPr>
          <a:lstStyle/>
          <a:p>
            <a:r>
              <a:rPr lang="nl-BE" sz="2000" dirty="0"/>
              <a:t>b= -17.27, SE=2.73, p-</a:t>
            </a:r>
            <a:r>
              <a:rPr lang="nl-BE" sz="2000" dirty="0" err="1"/>
              <a:t>value</a:t>
            </a:r>
            <a:r>
              <a:rPr lang="nl-BE" sz="2000" dirty="0"/>
              <a:t> &lt;.0001</a:t>
            </a:r>
            <a:endParaRPr lang="en-GB" sz="2000" dirty="0"/>
          </a:p>
          <a:p>
            <a:pPr algn="l">
              <a:lnSpc>
                <a:spcPct val="120000"/>
              </a:lnSpc>
            </a:pPr>
            <a:endParaRPr lang="en-GB" sz="2500" dirty="0"/>
          </a:p>
        </p:txBody>
      </p:sp>
      <p:sp>
        <p:nvSpPr>
          <p:cNvPr id="6" name="Tekstvak 5">
            <a:extLst>
              <a:ext uri="{FF2B5EF4-FFF2-40B4-BE49-F238E27FC236}">
                <a16:creationId xmlns:a16="http://schemas.microsoft.com/office/drawing/2014/main" id="{71526709-B2E1-43DC-ADC0-40D9FD375D4C}"/>
              </a:ext>
            </a:extLst>
          </p:cNvPr>
          <p:cNvSpPr txBox="1"/>
          <p:nvPr/>
        </p:nvSpPr>
        <p:spPr>
          <a:xfrm>
            <a:off x="830118" y="408214"/>
            <a:ext cx="2615211" cy="523220"/>
          </a:xfrm>
          <a:prstGeom prst="rect">
            <a:avLst/>
          </a:prstGeom>
          <a:noFill/>
        </p:spPr>
        <p:txBody>
          <a:bodyPr wrap="square" rtlCol="0">
            <a:spAutoFit/>
          </a:bodyPr>
          <a:lstStyle/>
          <a:p>
            <a:pPr algn="l">
              <a:lnSpc>
                <a:spcPct val="120000"/>
              </a:lnSpc>
            </a:pPr>
            <a:r>
              <a:rPr lang="nl-BE" sz="2500" dirty="0"/>
              <a:t>N=279</a:t>
            </a:r>
            <a:endParaRPr lang="en-GB" sz="2500" dirty="0"/>
          </a:p>
        </p:txBody>
      </p:sp>
    </p:spTree>
    <p:extLst>
      <p:ext uri="{BB962C8B-B14F-4D97-AF65-F5344CB8AC3E}">
        <p14:creationId xmlns:p14="http://schemas.microsoft.com/office/powerpoint/2010/main" val="1906544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9AB2BE-97F5-43AA-B246-0047887695E1}"/>
              </a:ext>
            </a:extLst>
          </p:cNvPr>
          <p:cNvSpPr>
            <a:spLocks noGrp="1"/>
          </p:cNvSpPr>
          <p:nvPr>
            <p:ph type="ctrTitle"/>
          </p:nvPr>
        </p:nvSpPr>
        <p:spPr/>
        <p:txBody>
          <a:bodyPr/>
          <a:lstStyle/>
          <a:p>
            <a:r>
              <a:rPr lang="nl-BE" dirty="0" err="1"/>
              <a:t>IAPs</a:t>
            </a:r>
            <a:r>
              <a:rPr lang="nl-BE" dirty="0"/>
              <a:t> IMAGES: Explicit </a:t>
            </a:r>
            <a:r>
              <a:rPr lang="nl-BE" dirty="0" err="1"/>
              <a:t>measures</a:t>
            </a:r>
            <a:endParaRPr lang="en-GB" dirty="0"/>
          </a:p>
        </p:txBody>
      </p:sp>
      <p:sp>
        <p:nvSpPr>
          <p:cNvPr id="3" name="Tijdelijke aanduiding voor dianummer 2">
            <a:extLst>
              <a:ext uri="{FF2B5EF4-FFF2-40B4-BE49-F238E27FC236}">
                <a16:creationId xmlns:a16="http://schemas.microsoft.com/office/drawing/2014/main" id="{2AAE7330-0EC2-45CF-939F-A565474F9836}"/>
              </a:ext>
            </a:extLst>
          </p:cNvPr>
          <p:cNvSpPr>
            <a:spLocks noGrp="1"/>
          </p:cNvSpPr>
          <p:nvPr>
            <p:ph type="sldNum" sz="quarter" idx="4"/>
          </p:nvPr>
        </p:nvSpPr>
        <p:spPr/>
        <p:txBody>
          <a:bodyPr/>
          <a:lstStyle/>
          <a:p>
            <a:fld id="{7AE184E0-0BD4-4705-A12B-9B71DDE63301}" type="slidenum">
              <a:rPr lang="nl-BE" noProof="0" smtClean="0"/>
              <a:pPr/>
              <a:t>21</a:t>
            </a:fld>
            <a:endParaRPr lang="nl-BE" noProof="0" dirty="0"/>
          </a:p>
        </p:txBody>
      </p:sp>
    </p:spTree>
    <p:extLst>
      <p:ext uri="{BB962C8B-B14F-4D97-AF65-F5344CB8AC3E}">
        <p14:creationId xmlns:p14="http://schemas.microsoft.com/office/powerpoint/2010/main" val="900947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DEA7D3-8107-49BF-A7F3-73C74F298DAA}"/>
              </a:ext>
            </a:extLst>
          </p:cNvPr>
          <p:cNvSpPr>
            <a:spLocks noGrp="1"/>
          </p:cNvSpPr>
          <p:nvPr>
            <p:ph type="title"/>
          </p:nvPr>
        </p:nvSpPr>
        <p:spPr/>
        <p:txBody>
          <a:bodyPr/>
          <a:lstStyle/>
          <a:p>
            <a:r>
              <a:rPr lang="nl-BE" dirty="0" err="1"/>
              <a:t>IAPs</a:t>
            </a:r>
            <a:r>
              <a:rPr lang="nl-BE" dirty="0"/>
              <a:t> IMAGES</a:t>
            </a:r>
            <a:endParaRPr lang="en-GB" dirty="0"/>
          </a:p>
        </p:txBody>
      </p:sp>
      <p:sp>
        <p:nvSpPr>
          <p:cNvPr id="4" name="Tijdelijke aanduiding voor dianummer 3">
            <a:extLst>
              <a:ext uri="{FF2B5EF4-FFF2-40B4-BE49-F238E27FC236}">
                <a16:creationId xmlns:a16="http://schemas.microsoft.com/office/drawing/2014/main" id="{9725A3CF-1F25-446E-BA98-76B0DB92742D}"/>
              </a:ext>
            </a:extLst>
          </p:cNvPr>
          <p:cNvSpPr>
            <a:spLocks noGrp="1"/>
          </p:cNvSpPr>
          <p:nvPr>
            <p:ph type="sldNum" sz="quarter" idx="12"/>
          </p:nvPr>
        </p:nvSpPr>
        <p:spPr/>
        <p:txBody>
          <a:bodyPr/>
          <a:lstStyle/>
          <a:p>
            <a:fld id="{7AE184E0-0BD4-4705-A12B-9B71DDE63301}" type="slidenum">
              <a:rPr lang="nl-BE" noProof="0" smtClean="0"/>
              <a:t>22</a:t>
            </a:fld>
            <a:endParaRPr lang="nl-BE" noProof="0" dirty="0"/>
          </a:p>
        </p:txBody>
      </p:sp>
      <p:sp>
        <p:nvSpPr>
          <p:cNvPr id="7" name="Tekstvak 6">
            <a:extLst>
              <a:ext uri="{FF2B5EF4-FFF2-40B4-BE49-F238E27FC236}">
                <a16:creationId xmlns:a16="http://schemas.microsoft.com/office/drawing/2014/main" id="{291DA05D-E14D-42C6-8D69-59FC20AEF772}"/>
              </a:ext>
            </a:extLst>
          </p:cNvPr>
          <p:cNvSpPr txBox="1"/>
          <p:nvPr/>
        </p:nvSpPr>
        <p:spPr>
          <a:xfrm>
            <a:off x="995082" y="1734671"/>
            <a:ext cx="11202166" cy="2284151"/>
          </a:xfrm>
          <a:prstGeom prst="rect">
            <a:avLst/>
          </a:prstGeom>
          <a:noFill/>
        </p:spPr>
        <p:txBody>
          <a:bodyPr wrap="square" rtlCol="0">
            <a:spAutoFit/>
          </a:bodyPr>
          <a:lstStyle/>
          <a:p>
            <a:pPr algn="l">
              <a:lnSpc>
                <a:spcPct val="120000"/>
              </a:lnSpc>
            </a:pPr>
            <a:r>
              <a:rPr lang="nl-BE" sz="3600" dirty="0"/>
              <a:t>- </a:t>
            </a:r>
            <a:r>
              <a:rPr lang="nl-BE" sz="3600" dirty="0" err="1"/>
              <a:t>Valence</a:t>
            </a:r>
            <a:r>
              <a:rPr lang="nl-BE" sz="3600" dirty="0"/>
              <a:t> </a:t>
            </a:r>
            <a:r>
              <a:rPr lang="nl-BE" sz="3600" dirty="0" err="1"/>
              <a:t>and</a:t>
            </a:r>
            <a:r>
              <a:rPr lang="nl-BE" sz="3600" dirty="0"/>
              <a:t> </a:t>
            </a:r>
            <a:r>
              <a:rPr lang="nl-BE" sz="3600" dirty="0" err="1"/>
              <a:t>Arousal</a:t>
            </a:r>
            <a:endParaRPr lang="nl-BE" sz="3600" dirty="0"/>
          </a:p>
          <a:p>
            <a:pPr algn="l">
              <a:lnSpc>
                <a:spcPct val="120000"/>
              </a:lnSpc>
            </a:pPr>
            <a:endParaRPr lang="nl-BE" sz="2500" dirty="0"/>
          </a:p>
          <a:p>
            <a:pPr marL="342900" indent="-342900" algn="l">
              <a:lnSpc>
                <a:spcPct val="120000"/>
              </a:lnSpc>
              <a:buFont typeface="Arial" panose="020B0604020202020204" pitchFamily="34" charset="0"/>
              <a:buChar char="–"/>
            </a:pPr>
            <a:endParaRPr lang="nl-BE" sz="2500" dirty="0"/>
          </a:p>
          <a:p>
            <a:pPr algn="l">
              <a:lnSpc>
                <a:spcPct val="120000"/>
              </a:lnSpc>
            </a:pPr>
            <a:r>
              <a:rPr lang="nl-BE" sz="2500" dirty="0"/>
              <a:t> </a:t>
            </a:r>
            <a:r>
              <a:rPr lang="nl-BE" sz="3600" dirty="0"/>
              <a:t>- </a:t>
            </a:r>
            <a:r>
              <a:rPr lang="en-GB" sz="3600" dirty="0"/>
              <a:t>Counterbalanced: image group A and B</a:t>
            </a:r>
          </a:p>
        </p:txBody>
      </p:sp>
      <p:pic>
        <p:nvPicPr>
          <p:cNvPr id="9" name="Afbeelding 8">
            <a:extLst>
              <a:ext uri="{FF2B5EF4-FFF2-40B4-BE49-F238E27FC236}">
                <a16:creationId xmlns:a16="http://schemas.microsoft.com/office/drawing/2014/main" id="{1DE73121-7897-45E2-8EB5-385E37D87FD8}"/>
              </a:ext>
            </a:extLst>
          </p:cNvPr>
          <p:cNvPicPr>
            <a:picLocks noChangeAspect="1"/>
          </p:cNvPicPr>
          <p:nvPr/>
        </p:nvPicPr>
        <p:blipFill>
          <a:blip r:embed="rId3"/>
          <a:stretch>
            <a:fillRect/>
          </a:stretch>
        </p:blipFill>
        <p:spPr>
          <a:xfrm>
            <a:off x="2459604" y="5408264"/>
            <a:ext cx="2296922" cy="1544482"/>
          </a:xfrm>
          <a:prstGeom prst="rect">
            <a:avLst/>
          </a:prstGeom>
        </p:spPr>
      </p:pic>
      <p:pic>
        <p:nvPicPr>
          <p:cNvPr id="11" name="Afbeelding 10">
            <a:extLst>
              <a:ext uri="{FF2B5EF4-FFF2-40B4-BE49-F238E27FC236}">
                <a16:creationId xmlns:a16="http://schemas.microsoft.com/office/drawing/2014/main" id="{ECD3DC41-19FB-49CD-8F96-FDBC470B6AC0}"/>
              </a:ext>
            </a:extLst>
          </p:cNvPr>
          <p:cNvPicPr>
            <a:picLocks noChangeAspect="1"/>
          </p:cNvPicPr>
          <p:nvPr/>
        </p:nvPicPr>
        <p:blipFill>
          <a:blip r:embed="rId4"/>
          <a:stretch>
            <a:fillRect/>
          </a:stretch>
        </p:blipFill>
        <p:spPr>
          <a:xfrm>
            <a:off x="10591808" y="5214157"/>
            <a:ext cx="2352418" cy="1671158"/>
          </a:xfrm>
          <a:prstGeom prst="rect">
            <a:avLst/>
          </a:prstGeom>
        </p:spPr>
      </p:pic>
      <p:pic>
        <p:nvPicPr>
          <p:cNvPr id="13" name="Afbeelding 12">
            <a:extLst>
              <a:ext uri="{FF2B5EF4-FFF2-40B4-BE49-F238E27FC236}">
                <a16:creationId xmlns:a16="http://schemas.microsoft.com/office/drawing/2014/main" id="{4586138C-6556-46CF-8A14-854BB42B41F1}"/>
              </a:ext>
            </a:extLst>
          </p:cNvPr>
          <p:cNvPicPr>
            <a:picLocks noChangeAspect="1"/>
          </p:cNvPicPr>
          <p:nvPr/>
        </p:nvPicPr>
        <p:blipFill>
          <a:blip r:embed="rId5"/>
          <a:stretch>
            <a:fillRect/>
          </a:stretch>
        </p:blipFill>
        <p:spPr>
          <a:xfrm>
            <a:off x="5006453" y="4752791"/>
            <a:ext cx="2180138" cy="1873338"/>
          </a:xfrm>
          <a:prstGeom prst="rect">
            <a:avLst/>
          </a:prstGeom>
        </p:spPr>
      </p:pic>
      <p:pic>
        <p:nvPicPr>
          <p:cNvPr id="15" name="Afbeelding 14">
            <a:extLst>
              <a:ext uri="{FF2B5EF4-FFF2-40B4-BE49-F238E27FC236}">
                <a16:creationId xmlns:a16="http://schemas.microsoft.com/office/drawing/2014/main" id="{DD7971B4-5410-47ED-8B30-7AD0264CE242}"/>
              </a:ext>
            </a:extLst>
          </p:cNvPr>
          <p:cNvPicPr>
            <a:picLocks noChangeAspect="1"/>
          </p:cNvPicPr>
          <p:nvPr/>
        </p:nvPicPr>
        <p:blipFill>
          <a:blip r:embed="rId6"/>
          <a:stretch>
            <a:fillRect/>
          </a:stretch>
        </p:blipFill>
        <p:spPr>
          <a:xfrm>
            <a:off x="13051007" y="4586938"/>
            <a:ext cx="2214069" cy="1935653"/>
          </a:xfrm>
          <a:prstGeom prst="rect">
            <a:avLst/>
          </a:prstGeom>
        </p:spPr>
      </p:pic>
      <p:pic>
        <p:nvPicPr>
          <p:cNvPr id="17" name="Afbeelding 16">
            <a:extLst>
              <a:ext uri="{FF2B5EF4-FFF2-40B4-BE49-F238E27FC236}">
                <a16:creationId xmlns:a16="http://schemas.microsoft.com/office/drawing/2014/main" id="{81372477-DA6F-40BB-92DB-9CBD3316D8F5}"/>
              </a:ext>
            </a:extLst>
          </p:cNvPr>
          <p:cNvPicPr>
            <a:picLocks noChangeAspect="1"/>
          </p:cNvPicPr>
          <p:nvPr/>
        </p:nvPicPr>
        <p:blipFill>
          <a:blip r:embed="rId7"/>
          <a:stretch>
            <a:fillRect/>
          </a:stretch>
        </p:blipFill>
        <p:spPr>
          <a:xfrm>
            <a:off x="2637691" y="6994491"/>
            <a:ext cx="2180137" cy="2103908"/>
          </a:xfrm>
          <a:prstGeom prst="rect">
            <a:avLst/>
          </a:prstGeom>
        </p:spPr>
      </p:pic>
      <p:pic>
        <p:nvPicPr>
          <p:cNvPr id="19" name="Afbeelding 18">
            <a:extLst>
              <a:ext uri="{FF2B5EF4-FFF2-40B4-BE49-F238E27FC236}">
                <a16:creationId xmlns:a16="http://schemas.microsoft.com/office/drawing/2014/main" id="{E9889480-D3ED-4B3D-9CEE-5194B7AEC2DB}"/>
              </a:ext>
            </a:extLst>
          </p:cNvPr>
          <p:cNvPicPr>
            <a:picLocks noChangeAspect="1"/>
          </p:cNvPicPr>
          <p:nvPr/>
        </p:nvPicPr>
        <p:blipFill>
          <a:blip r:embed="rId8"/>
          <a:stretch>
            <a:fillRect/>
          </a:stretch>
        </p:blipFill>
        <p:spPr>
          <a:xfrm>
            <a:off x="10591808" y="7086439"/>
            <a:ext cx="2164354" cy="1903589"/>
          </a:xfrm>
          <a:prstGeom prst="rect">
            <a:avLst/>
          </a:prstGeom>
        </p:spPr>
      </p:pic>
      <p:pic>
        <p:nvPicPr>
          <p:cNvPr id="21" name="Afbeelding 20">
            <a:extLst>
              <a:ext uri="{FF2B5EF4-FFF2-40B4-BE49-F238E27FC236}">
                <a16:creationId xmlns:a16="http://schemas.microsoft.com/office/drawing/2014/main" id="{8310E858-97B4-4FDD-94F5-CCFD4756B470}"/>
              </a:ext>
            </a:extLst>
          </p:cNvPr>
          <p:cNvPicPr>
            <a:picLocks noChangeAspect="1"/>
          </p:cNvPicPr>
          <p:nvPr/>
        </p:nvPicPr>
        <p:blipFill>
          <a:blip r:embed="rId9"/>
          <a:stretch>
            <a:fillRect/>
          </a:stretch>
        </p:blipFill>
        <p:spPr>
          <a:xfrm>
            <a:off x="5066654" y="6658611"/>
            <a:ext cx="3124962" cy="2290917"/>
          </a:xfrm>
          <a:prstGeom prst="rect">
            <a:avLst/>
          </a:prstGeom>
        </p:spPr>
      </p:pic>
      <p:pic>
        <p:nvPicPr>
          <p:cNvPr id="23" name="Afbeelding 22">
            <a:extLst>
              <a:ext uri="{FF2B5EF4-FFF2-40B4-BE49-F238E27FC236}">
                <a16:creationId xmlns:a16="http://schemas.microsoft.com/office/drawing/2014/main" id="{FC678C40-769E-4363-96B9-33077A604685}"/>
              </a:ext>
            </a:extLst>
          </p:cNvPr>
          <p:cNvPicPr>
            <a:picLocks noChangeAspect="1"/>
          </p:cNvPicPr>
          <p:nvPr/>
        </p:nvPicPr>
        <p:blipFill>
          <a:blip r:embed="rId10"/>
          <a:stretch>
            <a:fillRect/>
          </a:stretch>
        </p:blipFill>
        <p:spPr>
          <a:xfrm>
            <a:off x="12900644" y="6591180"/>
            <a:ext cx="3338552" cy="2277807"/>
          </a:xfrm>
          <a:prstGeom prst="rect">
            <a:avLst/>
          </a:prstGeom>
        </p:spPr>
      </p:pic>
      <p:sp>
        <p:nvSpPr>
          <p:cNvPr id="5" name="Tijdelijke aanduiding voor inhoud 4">
            <a:extLst>
              <a:ext uri="{FF2B5EF4-FFF2-40B4-BE49-F238E27FC236}">
                <a16:creationId xmlns:a16="http://schemas.microsoft.com/office/drawing/2014/main" id="{E871B171-EAAB-46B0-8319-F4CE9CDD3BF3}"/>
              </a:ext>
            </a:extLst>
          </p:cNvPr>
          <p:cNvSpPr>
            <a:spLocks noGrp="1"/>
          </p:cNvSpPr>
          <p:nvPr>
            <p:ph idx="1"/>
          </p:nvPr>
        </p:nvSpPr>
        <p:spPr>
          <a:xfrm>
            <a:off x="7900416" y="7976777"/>
            <a:ext cx="9640824" cy="2561407"/>
          </a:xfrm>
        </p:spPr>
        <p:txBody>
          <a:bodyPr/>
          <a:lstStyle/>
          <a:p>
            <a:endParaRPr lang="en-GB" dirty="0"/>
          </a:p>
        </p:txBody>
      </p:sp>
    </p:spTree>
    <p:extLst>
      <p:ext uri="{BB962C8B-B14F-4D97-AF65-F5344CB8AC3E}">
        <p14:creationId xmlns:p14="http://schemas.microsoft.com/office/powerpoint/2010/main" val="984616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EC96C1-17DD-4208-A911-06DF0DA48F5E}"/>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519D12B5-8198-4E7C-83D5-35CBFA9F02AE}"/>
              </a:ext>
            </a:extLst>
          </p:cNvPr>
          <p:cNvSpPr>
            <a:spLocks noGrp="1"/>
          </p:cNvSpPr>
          <p:nvPr>
            <p:ph idx="1"/>
          </p:nvPr>
        </p:nvSpPr>
        <p:spPr/>
        <p:txBody>
          <a:bodyPr>
            <a:normAutofit/>
          </a:bodyPr>
          <a:lstStyle/>
          <a:p>
            <a:r>
              <a:rPr lang="nl-BE" sz="4000" dirty="0" err="1"/>
              <a:t>Fixation</a:t>
            </a:r>
            <a:r>
              <a:rPr lang="nl-BE" sz="4000" dirty="0"/>
              <a:t> cross 3,000 ms</a:t>
            </a:r>
          </a:p>
          <a:p>
            <a:endParaRPr lang="nl-BE" sz="4000" dirty="0"/>
          </a:p>
          <a:p>
            <a:r>
              <a:rPr lang="nl-BE" sz="4000" dirty="0"/>
              <a:t>Picture </a:t>
            </a:r>
            <a:r>
              <a:rPr lang="nl-BE" sz="4000" dirty="0" err="1"/>
              <a:t>for</a:t>
            </a:r>
            <a:r>
              <a:rPr lang="nl-BE" sz="4000" dirty="0"/>
              <a:t> 6,000 ms</a:t>
            </a:r>
          </a:p>
          <a:p>
            <a:endParaRPr lang="nl-BE" sz="4000" dirty="0"/>
          </a:p>
          <a:p>
            <a:r>
              <a:rPr lang="nl-BE" sz="4000" dirty="0" err="1"/>
              <a:t>Continuous</a:t>
            </a:r>
            <a:r>
              <a:rPr lang="nl-BE" sz="4000" dirty="0"/>
              <a:t> </a:t>
            </a:r>
            <a:r>
              <a:rPr lang="nl-BE" sz="4000" dirty="0" err="1"/>
              <a:t>Valence</a:t>
            </a:r>
            <a:r>
              <a:rPr lang="nl-BE" sz="4000" dirty="0"/>
              <a:t> </a:t>
            </a:r>
            <a:br>
              <a:rPr lang="en-GB" sz="4000" dirty="0"/>
            </a:br>
            <a:r>
              <a:rPr lang="en-GB" sz="4000" dirty="0"/>
              <a:t>and Arousal scales</a:t>
            </a:r>
            <a:endParaRPr lang="nl-BE" sz="4000" dirty="0"/>
          </a:p>
        </p:txBody>
      </p:sp>
      <p:sp>
        <p:nvSpPr>
          <p:cNvPr id="4" name="Tijdelijke aanduiding voor dianummer 3">
            <a:extLst>
              <a:ext uri="{FF2B5EF4-FFF2-40B4-BE49-F238E27FC236}">
                <a16:creationId xmlns:a16="http://schemas.microsoft.com/office/drawing/2014/main" id="{0B9BB748-3011-46F5-ABD7-4BEA8E2494C1}"/>
              </a:ext>
            </a:extLst>
          </p:cNvPr>
          <p:cNvSpPr>
            <a:spLocks noGrp="1"/>
          </p:cNvSpPr>
          <p:nvPr>
            <p:ph type="sldNum" sz="quarter" idx="12"/>
          </p:nvPr>
        </p:nvSpPr>
        <p:spPr/>
        <p:txBody>
          <a:bodyPr/>
          <a:lstStyle/>
          <a:p>
            <a:fld id="{7AE184E0-0BD4-4705-A12B-9B71DDE63301}" type="slidenum">
              <a:rPr lang="nl-BE" noProof="0" smtClean="0"/>
              <a:t>23</a:t>
            </a:fld>
            <a:endParaRPr lang="nl-BE" noProof="0" dirty="0"/>
          </a:p>
        </p:txBody>
      </p:sp>
      <p:pic>
        <p:nvPicPr>
          <p:cNvPr id="6" name="Afbeelding 5">
            <a:extLst>
              <a:ext uri="{FF2B5EF4-FFF2-40B4-BE49-F238E27FC236}">
                <a16:creationId xmlns:a16="http://schemas.microsoft.com/office/drawing/2014/main" id="{36D58576-7BAC-42B2-9E27-010420F3F421}"/>
              </a:ext>
            </a:extLst>
          </p:cNvPr>
          <p:cNvPicPr>
            <a:picLocks noChangeAspect="1"/>
          </p:cNvPicPr>
          <p:nvPr/>
        </p:nvPicPr>
        <p:blipFill>
          <a:blip r:embed="rId2"/>
          <a:stretch>
            <a:fillRect/>
          </a:stretch>
        </p:blipFill>
        <p:spPr>
          <a:xfrm>
            <a:off x="7782145" y="285608"/>
            <a:ext cx="9840698" cy="6068272"/>
          </a:xfrm>
          <a:prstGeom prst="rect">
            <a:avLst/>
          </a:prstGeom>
        </p:spPr>
      </p:pic>
      <p:sp>
        <p:nvSpPr>
          <p:cNvPr id="5" name="Tekstvak 4">
            <a:extLst>
              <a:ext uri="{FF2B5EF4-FFF2-40B4-BE49-F238E27FC236}">
                <a16:creationId xmlns:a16="http://schemas.microsoft.com/office/drawing/2014/main" id="{7182DCF4-3C3D-4934-A003-81396B920E2A}"/>
              </a:ext>
            </a:extLst>
          </p:cNvPr>
          <p:cNvSpPr txBox="1"/>
          <p:nvPr/>
        </p:nvSpPr>
        <p:spPr>
          <a:xfrm>
            <a:off x="3529584" y="8231230"/>
            <a:ext cx="9875520" cy="797078"/>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2000" dirty="0"/>
              <a:t>Linthout, T. (2021). </a:t>
            </a:r>
            <a:r>
              <a:rPr lang="nl-BE" sz="2000" i="1" dirty="0" err="1"/>
              <a:t>Emotion</a:t>
            </a:r>
            <a:r>
              <a:rPr lang="nl-BE" sz="2000" i="1" dirty="0"/>
              <a:t> </a:t>
            </a:r>
            <a:r>
              <a:rPr lang="nl-BE" sz="2000" i="1" dirty="0" err="1"/>
              <a:t>regulation</a:t>
            </a:r>
            <a:r>
              <a:rPr lang="nl-BE" sz="2000" i="1" dirty="0"/>
              <a:t> </a:t>
            </a:r>
            <a:r>
              <a:rPr lang="nl-BE" sz="2000" i="1" dirty="0" err="1"/>
              <a:t>during</a:t>
            </a:r>
            <a:r>
              <a:rPr lang="nl-BE" sz="2000" i="1" dirty="0"/>
              <a:t> different </a:t>
            </a:r>
            <a:r>
              <a:rPr lang="nl-BE" sz="2000" i="1" dirty="0" err="1"/>
              <a:t>phases</a:t>
            </a:r>
            <a:r>
              <a:rPr lang="nl-BE" sz="2000" i="1" dirty="0"/>
              <a:t> of </a:t>
            </a:r>
            <a:r>
              <a:rPr lang="nl-BE" sz="2000" i="1" dirty="0" err="1"/>
              <a:t>menstual</a:t>
            </a:r>
            <a:r>
              <a:rPr lang="nl-BE" sz="2000" i="1" dirty="0"/>
              <a:t> </a:t>
            </a:r>
            <a:r>
              <a:rPr lang="nl-BE" sz="2000" i="1" dirty="0" err="1"/>
              <a:t>cycle</a:t>
            </a:r>
            <a:r>
              <a:rPr lang="nl-BE" sz="2000" i="1" dirty="0"/>
              <a:t> in </a:t>
            </a:r>
            <a:r>
              <a:rPr lang="nl-BE" sz="2000" i="1" dirty="0" err="1"/>
              <a:t>healthy</a:t>
            </a:r>
            <a:r>
              <a:rPr lang="nl-BE" sz="2000" i="1" dirty="0"/>
              <a:t> </a:t>
            </a:r>
            <a:r>
              <a:rPr lang="nl-BE" sz="2000" i="1" dirty="0" err="1"/>
              <a:t>women</a:t>
            </a:r>
            <a:r>
              <a:rPr lang="nl-BE" sz="2000" i="1" dirty="0"/>
              <a:t> </a:t>
            </a:r>
            <a:r>
              <a:rPr lang="nl-BE" sz="2000" i="1" dirty="0" err="1"/>
              <a:t>and</a:t>
            </a:r>
            <a:r>
              <a:rPr lang="nl-BE" sz="2000" i="1" dirty="0"/>
              <a:t> </a:t>
            </a:r>
            <a:r>
              <a:rPr lang="nl-BE" sz="2000" i="1" dirty="0" err="1"/>
              <a:t>women</a:t>
            </a:r>
            <a:r>
              <a:rPr lang="nl-BE" sz="2000" i="1" dirty="0"/>
              <a:t> </a:t>
            </a:r>
            <a:r>
              <a:rPr lang="nl-BE" sz="2000" i="1" dirty="0" err="1"/>
              <a:t>with</a:t>
            </a:r>
            <a:r>
              <a:rPr lang="nl-BE" sz="2000" i="1" dirty="0"/>
              <a:t> </a:t>
            </a:r>
            <a:r>
              <a:rPr lang="nl-BE" sz="2000" i="1" dirty="0" err="1"/>
              <a:t>premenstrual</a:t>
            </a:r>
            <a:r>
              <a:rPr lang="nl-BE" sz="2000" i="1" dirty="0"/>
              <a:t> suffering.</a:t>
            </a:r>
            <a:endParaRPr lang="en-GB" sz="2000" dirty="0"/>
          </a:p>
        </p:txBody>
      </p:sp>
    </p:spTree>
    <p:extLst>
      <p:ext uri="{BB962C8B-B14F-4D97-AF65-F5344CB8AC3E}">
        <p14:creationId xmlns:p14="http://schemas.microsoft.com/office/powerpoint/2010/main" val="4186813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B3CC99-F716-4292-ABD0-07CE5B7D20F5}"/>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B910D40D-59D8-4F1F-B268-47142DD309DC}"/>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9EE79BBE-E0BB-480C-951C-453BC7CDABE5}"/>
              </a:ext>
            </a:extLst>
          </p:cNvPr>
          <p:cNvSpPr>
            <a:spLocks noGrp="1"/>
          </p:cNvSpPr>
          <p:nvPr>
            <p:ph type="sldNum" sz="quarter" idx="12"/>
          </p:nvPr>
        </p:nvSpPr>
        <p:spPr/>
        <p:txBody>
          <a:bodyPr/>
          <a:lstStyle/>
          <a:p>
            <a:fld id="{7AE184E0-0BD4-4705-A12B-9B71DDE63301}" type="slidenum">
              <a:rPr lang="nl-BE" noProof="0" smtClean="0"/>
              <a:t>24</a:t>
            </a:fld>
            <a:endParaRPr lang="nl-BE" noProof="0" dirty="0"/>
          </a:p>
        </p:txBody>
      </p:sp>
    </p:spTree>
    <p:extLst>
      <p:ext uri="{BB962C8B-B14F-4D97-AF65-F5344CB8AC3E}">
        <p14:creationId xmlns:p14="http://schemas.microsoft.com/office/powerpoint/2010/main" val="3316292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404797-4339-4C56-8107-F13823B09774}"/>
              </a:ext>
            </a:extLst>
          </p:cNvPr>
          <p:cNvSpPr>
            <a:spLocks noGrp="1"/>
          </p:cNvSpPr>
          <p:nvPr>
            <p:ph type="title"/>
          </p:nvPr>
        </p:nvSpPr>
        <p:spPr/>
        <p:txBody>
          <a:bodyPr/>
          <a:lstStyle/>
          <a:p>
            <a:r>
              <a:rPr lang="nl-BE" dirty="0" err="1"/>
              <a:t>Valence</a:t>
            </a:r>
            <a:endParaRPr lang="en-GB" dirty="0"/>
          </a:p>
        </p:txBody>
      </p:sp>
      <p:sp>
        <p:nvSpPr>
          <p:cNvPr id="4" name="Tijdelijke aanduiding voor dianummer 3">
            <a:extLst>
              <a:ext uri="{FF2B5EF4-FFF2-40B4-BE49-F238E27FC236}">
                <a16:creationId xmlns:a16="http://schemas.microsoft.com/office/drawing/2014/main" id="{846D0E07-041A-481D-8304-908ACD89BCD9}"/>
              </a:ext>
            </a:extLst>
          </p:cNvPr>
          <p:cNvSpPr>
            <a:spLocks noGrp="1"/>
          </p:cNvSpPr>
          <p:nvPr>
            <p:ph type="sldNum" sz="quarter" idx="12"/>
          </p:nvPr>
        </p:nvSpPr>
        <p:spPr/>
        <p:txBody>
          <a:bodyPr/>
          <a:lstStyle/>
          <a:p>
            <a:fld id="{7AE184E0-0BD4-4705-A12B-9B71DDE63301}" type="slidenum">
              <a:rPr lang="nl-BE" noProof="0" smtClean="0"/>
              <a:t>25</a:t>
            </a:fld>
            <a:endParaRPr lang="nl-BE" noProof="0" dirty="0"/>
          </a:p>
        </p:txBody>
      </p:sp>
      <p:pic>
        <p:nvPicPr>
          <p:cNvPr id="13" name="Tijdelijke aanduiding voor inhoud 12">
            <a:extLst>
              <a:ext uri="{FF2B5EF4-FFF2-40B4-BE49-F238E27FC236}">
                <a16:creationId xmlns:a16="http://schemas.microsoft.com/office/drawing/2014/main" id="{04A64D59-3D83-49DC-993C-DD8412BA2515}"/>
              </a:ext>
            </a:extLst>
          </p:cNvPr>
          <p:cNvPicPr>
            <a:picLocks noGrp="1" noChangeAspect="1"/>
          </p:cNvPicPr>
          <p:nvPr>
            <p:ph idx="1"/>
          </p:nvPr>
        </p:nvPicPr>
        <p:blipFill>
          <a:blip r:embed="rId3"/>
          <a:stretch>
            <a:fillRect/>
          </a:stretch>
        </p:blipFill>
        <p:spPr>
          <a:xfrm>
            <a:off x="826276" y="1041963"/>
            <a:ext cx="16126700" cy="8711637"/>
          </a:xfrm>
        </p:spPr>
      </p:pic>
      <p:sp>
        <p:nvSpPr>
          <p:cNvPr id="3" name="Tekstvak 2">
            <a:extLst>
              <a:ext uri="{FF2B5EF4-FFF2-40B4-BE49-F238E27FC236}">
                <a16:creationId xmlns:a16="http://schemas.microsoft.com/office/drawing/2014/main" id="{E56B565A-DE08-43CA-A455-51B623F05DC2}"/>
              </a:ext>
            </a:extLst>
          </p:cNvPr>
          <p:cNvSpPr txBox="1"/>
          <p:nvPr/>
        </p:nvSpPr>
        <p:spPr>
          <a:xfrm>
            <a:off x="11887200" y="506186"/>
            <a:ext cx="3200400" cy="511615"/>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7" name="Tekstvak 6">
            <a:extLst>
              <a:ext uri="{FF2B5EF4-FFF2-40B4-BE49-F238E27FC236}">
                <a16:creationId xmlns:a16="http://schemas.microsoft.com/office/drawing/2014/main" id="{A9093BD5-14CF-41CF-A57B-37950D53B564}"/>
              </a:ext>
            </a:extLst>
          </p:cNvPr>
          <p:cNvSpPr txBox="1"/>
          <p:nvPr/>
        </p:nvSpPr>
        <p:spPr>
          <a:xfrm>
            <a:off x="3608613" y="9263568"/>
            <a:ext cx="12703629" cy="511615"/>
          </a:xfrm>
          <a:prstGeom prst="rect">
            <a:avLst/>
          </a:prstGeom>
          <a:solidFill>
            <a:schemeClr val="bg1"/>
          </a:solidFill>
        </p:spPr>
        <p:txBody>
          <a:bodyPr wrap="square" rtlCol="0">
            <a:spAutoFit/>
          </a:bodyPr>
          <a:lstStyle/>
          <a:p>
            <a:pPr algn="just">
              <a:lnSpc>
                <a:spcPct val="120000"/>
              </a:lnSpc>
            </a:pPr>
            <a:r>
              <a:rPr lang="nl-BE" sz="2500" dirty="0"/>
              <a:t>          no PMS                                                                </a:t>
            </a:r>
            <a:r>
              <a:rPr lang="nl-BE" sz="2500" dirty="0" err="1"/>
              <a:t>PMS</a:t>
            </a:r>
            <a:r>
              <a:rPr lang="nl-BE" sz="2500" dirty="0"/>
              <a:t> </a:t>
            </a:r>
            <a:endParaRPr lang="en-GB" sz="2500" dirty="0"/>
          </a:p>
        </p:txBody>
      </p:sp>
    </p:spTree>
    <p:extLst>
      <p:ext uri="{BB962C8B-B14F-4D97-AF65-F5344CB8AC3E}">
        <p14:creationId xmlns:p14="http://schemas.microsoft.com/office/powerpoint/2010/main" val="1619295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86B47E-A1A3-4A23-BFE6-295B63FF2014}"/>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1A47E55F-999E-49BE-9B12-403156E4A1A6}"/>
              </a:ext>
            </a:extLst>
          </p:cNvPr>
          <p:cNvSpPr>
            <a:spLocks noGrp="1"/>
          </p:cNvSpPr>
          <p:nvPr>
            <p:ph type="sldNum" sz="quarter" idx="12"/>
          </p:nvPr>
        </p:nvSpPr>
        <p:spPr/>
        <p:txBody>
          <a:bodyPr/>
          <a:lstStyle/>
          <a:p>
            <a:fld id="{7AE184E0-0BD4-4705-A12B-9B71DDE63301}" type="slidenum">
              <a:rPr lang="nl-BE" noProof="0" smtClean="0"/>
              <a:t>26</a:t>
            </a:fld>
            <a:endParaRPr lang="nl-BE" noProof="0" dirty="0"/>
          </a:p>
        </p:txBody>
      </p:sp>
      <p:sp>
        <p:nvSpPr>
          <p:cNvPr id="11" name="Tijdelijke aanduiding voor inhoud 10">
            <a:extLst>
              <a:ext uri="{FF2B5EF4-FFF2-40B4-BE49-F238E27FC236}">
                <a16:creationId xmlns:a16="http://schemas.microsoft.com/office/drawing/2014/main" id="{C511256E-0838-466E-8ECF-CC266F9B70DB}"/>
              </a:ext>
            </a:extLst>
          </p:cNvPr>
          <p:cNvSpPr>
            <a:spLocks noGrp="1"/>
          </p:cNvSpPr>
          <p:nvPr>
            <p:ph idx="1"/>
          </p:nvPr>
        </p:nvSpPr>
        <p:spPr/>
        <p:txBody>
          <a:bodyPr/>
          <a:lstStyle/>
          <a:p>
            <a:endParaRPr lang="en-GB" dirty="0"/>
          </a:p>
        </p:txBody>
      </p:sp>
      <p:pic>
        <p:nvPicPr>
          <p:cNvPr id="15" name="Afbeelding 14">
            <a:extLst>
              <a:ext uri="{FF2B5EF4-FFF2-40B4-BE49-F238E27FC236}">
                <a16:creationId xmlns:a16="http://schemas.microsoft.com/office/drawing/2014/main" id="{F2CD4A29-2814-4E73-9457-7AA2115D2218}"/>
              </a:ext>
            </a:extLst>
          </p:cNvPr>
          <p:cNvPicPr>
            <a:picLocks noChangeAspect="1"/>
          </p:cNvPicPr>
          <p:nvPr/>
        </p:nvPicPr>
        <p:blipFill>
          <a:blip r:embed="rId2"/>
          <a:stretch>
            <a:fillRect/>
          </a:stretch>
        </p:blipFill>
        <p:spPr>
          <a:xfrm>
            <a:off x="625420" y="108857"/>
            <a:ext cx="15197386" cy="9508672"/>
          </a:xfrm>
          <a:prstGeom prst="rect">
            <a:avLst/>
          </a:prstGeom>
        </p:spPr>
      </p:pic>
      <p:sp>
        <p:nvSpPr>
          <p:cNvPr id="6" name="Tekstvak 5">
            <a:extLst>
              <a:ext uri="{FF2B5EF4-FFF2-40B4-BE49-F238E27FC236}">
                <a16:creationId xmlns:a16="http://schemas.microsoft.com/office/drawing/2014/main" id="{DCFD07DF-79A1-40CB-9311-6948E31626C7}"/>
              </a:ext>
            </a:extLst>
          </p:cNvPr>
          <p:cNvSpPr txBox="1"/>
          <p:nvPr/>
        </p:nvSpPr>
        <p:spPr>
          <a:xfrm>
            <a:off x="2805249" y="9239406"/>
            <a:ext cx="12703629" cy="511615"/>
          </a:xfrm>
          <a:prstGeom prst="rect">
            <a:avLst/>
          </a:prstGeom>
          <a:solidFill>
            <a:schemeClr val="bg1"/>
          </a:solidFill>
        </p:spPr>
        <p:txBody>
          <a:bodyPr wrap="square" rtlCol="0">
            <a:spAutoFit/>
          </a:bodyPr>
          <a:lstStyle/>
          <a:p>
            <a:pPr algn="just">
              <a:lnSpc>
                <a:spcPct val="120000"/>
              </a:lnSpc>
            </a:pPr>
            <a:r>
              <a:rPr lang="nl-BE" sz="2500" dirty="0"/>
              <a:t>              </a:t>
            </a:r>
            <a:r>
              <a:rPr lang="nl-BE" sz="2500" dirty="0" err="1"/>
              <a:t>follicular</a:t>
            </a:r>
            <a:r>
              <a:rPr lang="nl-BE" sz="2500" dirty="0"/>
              <a:t>                                                       </a:t>
            </a:r>
            <a:r>
              <a:rPr lang="nl-BE" sz="2500" dirty="0" err="1"/>
              <a:t>luteal</a:t>
            </a:r>
            <a:r>
              <a:rPr lang="nl-BE" sz="2500" dirty="0"/>
              <a:t>/</a:t>
            </a:r>
            <a:r>
              <a:rPr lang="nl-BE" sz="2500" dirty="0" err="1"/>
              <a:t>premenstrual</a:t>
            </a:r>
            <a:r>
              <a:rPr lang="nl-BE" sz="2500" dirty="0"/>
              <a:t> </a:t>
            </a:r>
            <a:endParaRPr lang="en-GB" sz="2500" dirty="0"/>
          </a:p>
        </p:txBody>
      </p:sp>
      <p:sp>
        <p:nvSpPr>
          <p:cNvPr id="7" name="Tekstvak 6">
            <a:extLst>
              <a:ext uri="{FF2B5EF4-FFF2-40B4-BE49-F238E27FC236}">
                <a16:creationId xmlns:a16="http://schemas.microsoft.com/office/drawing/2014/main" id="{FB9B0EE5-31A0-4CF2-9EEE-B908928836F9}"/>
              </a:ext>
            </a:extLst>
          </p:cNvPr>
          <p:cNvSpPr txBox="1"/>
          <p:nvPr/>
        </p:nvSpPr>
        <p:spPr>
          <a:xfrm>
            <a:off x="12978703" y="285608"/>
            <a:ext cx="3200400" cy="511615"/>
          </a:xfrm>
          <a:prstGeom prst="rect">
            <a:avLst/>
          </a:prstGeom>
          <a:noFill/>
        </p:spPr>
        <p:txBody>
          <a:bodyPr wrap="square" rtlCol="0">
            <a:spAutoFit/>
          </a:bodyPr>
          <a:lstStyle/>
          <a:p>
            <a:pPr algn="l">
              <a:lnSpc>
                <a:spcPct val="120000"/>
              </a:lnSpc>
            </a:pPr>
            <a:r>
              <a:rPr lang="nl-BE" sz="2500" dirty="0"/>
              <a:t>N=279</a:t>
            </a:r>
            <a:endParaRPr lang="en-GB" sz="2500" dirty="0"/>
          </a:p>
        </p:txBody>
      </p:sp>
    </p:spTree>
    <p:extLst>
      <p:ext uri="{BB962C8B-B14F-4D97-AF65-F5344CB8AC3E}">
        <p14:creationId xmlns:p14="http://schemas.microsoft.com/office/powerpoint/2010/main" val="3600137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BC391EE-3DDB-4C15-85A2-F8D809FCCD56}"/>
              </a:ext>
            </a:extLst>
          </p:cNvPr>
          <p:cNvSpPr>
            <a:spLocks noGrp="1"/>
          </p:cNvSpPr>
          <p:nvPr>
            <p:ph type="title"/>
          </p:nvPr>
        </p:nvSpPr>
        <p:spPr/>
        <p:txBody>
          <a:bodyPr/>
          <a:lstStyle/>
          <a:p>
            <a:r>
              <a:rPr lang="nl-BE" dirty="0" err="1"/>
              <a:t>Arousal</a:t>
            </a:r>
            <a:endParaRPr lang="en-GB" dirty="0"/>
          </a:p>
        </p:txBody>
      </p:sp>
      <p:sp>
        <p:nvSpPr>
          <p:cNvPr id="4" name="Tijdelijke aanduiding voor dianummer 3">
            <a:extLst>
              <a:ext uri="{FF2B5EF4-FFF2-40B4-BE49-F238E27FC236}">
                <a16:creationId xmlns:a16="http://schemas.microsoft.com/office/drawing/2014/main" id="{5ED4AD14-3048-4639-8DED-62C7331C1CE6}"/>
              </a:ext>
            </a:extLst>
          </p:cNvPr>
          <p:cNvSpPr>
            <a:spLocks noGrp="1"/>
          </p:cNvSpPr>
          <p:nvPr>
            <p:ph type="sldNum" sz="quarter" idx="12"/>
          </p:nvPr>
        </p:nvSpPr>
        <p:spPr/>
        <p:txBody>
          <a:bodyPr/>
          <a:lstStyle/>
          <a:p>
            <a:fld id="{7AE184E0-0BD4-4705-A12B-9B71DDE63301}" type="slidenum">
              <a:rPr lang="nl-BE" noProof="0" smtClean="0"/>
              <a:t>27</a:t>
            </a:fld>
            <a:endParaRPr lang="nl-BE" noProof="0" dirty="0"/>
          </a:p>
        </p:txBody>
      </p:sp>
      <p:sp>
        <p:nvSpPr>
          <p:cNvPr id="5" name="Tijdelijke aanduiding voor inhoud 4">
            <a:extLst>
              <a:ext uri="{FF2B5EF4-FFF2-40B4-BE49-F238E27FC236}">
                <a16:creationId xmlns:a16="http://schemas.microsoft.com/office/drawing/2014/main" id="{0C5FEE25-E1C6-4CEF-8B47-067D8B1AF61B}"/>
              </a:ext>
            </a:extLst>
          </p:cNvPr>
          <p:cNvSpPr>
            <a:spLocks noGrp="1"/>
          </p:cNvSpPr>
          <p:nvPr>
            <p:ph idx="1"/>
          </p:nvPr>
        </p:nvSpPr>
        <p:spPr/>
        <p:txBody>
          <a:bodyPr/>
          <a:lstStyle/>
          <a:p>
            <a:pPr marL="85725" indent="0">
              <a:buNone/>
            </a:pPr>
            <a:endParaRPr lang="en-GB" dirty="0"/>
          </a:p>
        </p:txBody>
      </p:sp>
      <p:pic>
        <p:nvPicPr>
          <p:cNvPr id="10" name="Afbeelding 9">
            <a:extLst>
              <a:ext uri="{FF2B5EF4-FFF2-40B4-BE49-F238E27FC236}">
                <a16:creationId xmlns:a16="http://schemas.microsoft.com/office/drawing/2014/main" id="{303663B2-DF0E-49AA-A9BD-442D9AF57E4B}"/>
              </a:ext>
            </a:extLst>
          </p:cNvPr>
          <p:cNvPicPr>
            <a:picLocks noChangeAspect="1"/>
          </p:cNvPicPr>
          <p:nvPr/>
        </p:nvPicPr>
        <p:blipFill>
          <a:blip r:embed="rId3"/>
          <a:stretch>
            <a:fillRect/>
          </a:stretch>
        </p:blipFill>
        <p:spPr>
          <a:xfrm>
            <a:off x="538843" y="1115693"/>
            <a:ext cx="16799833" cy="8637907"/>
          </a:xfrm>
          <a:prstGeom prst="rect">
            <a:avLst/>
          </a:prstGeom>
        </p:spPr>
      </p:pic>
      <p:sp>
        <p:nvSpPr>
          <p:cNvPr id="3" name="Tekstvak 2">
            <a:extLst>
              <a:ext uri="{FF2B5EF4-FFF2-40B4-BE49-F238E27FC236}">
                <a16:creationId xmlns:a16="http://schemas.microsoft.com/office/drawing/2014/main" id="{74384E51-2839-4E24-B37D-B96C602CE409}"/>
              </a:ext>
            </a:extLst>
          </p:cNvPr>
          <p:cNvSpPr txBox="1"/>
          <p:nvPr/>
        </p:nvSpPr>
        <p:spPr>
          <a:xfrm>
            <a:off x="6946673" y="837282"/>
            <a:ext cx="4980215" cy="427746"/>
          </a:xfrm>
          <a:prstGeom prst="rect">
            <a:avLst/>
          </a:prstGeom>
          <a:noFill/>
        </p:spPr>
        <p:txBody>
          <a:bodyPr wrap="square" rtlCol="0">
            <a:spAutoFit/>
          </a:bodyPr>
          <a:lstStyle/>
          <a:p>
            <a:pPr>
              <a:lnSpc>
                <a:spcPct val="120000"/>
              </a:lnSpc>
            </a:pPr>
            <a:r>
              <a:rPr lang="nl-BE" sz="2000" dirty="0"/>
              <a:t>b= -2.18, SE=0.89, p-</a:t>
            </a:r>
            <a:r>
              <a:rPr lang="nl-BE" sz="2000" dirty="0" err="1"/>
              <a:t>value</a:t>
            </a:r>
            <a:r>
              <a:rPr lang="nl-BE" sz="2000" dirty="0"/>
              <a:t>=0.014</a:t>
            </a:r>
            <a:endParaRPr lang="en-GB" sz="2000" dirty="0"/>
          </a:p>
        </p:txBody>
      </p:sp>
      <p:sp>
        <p:nvSpPr>
          <p:cNvPr id="7" name="Tekstvak 6">
            <a:extLst>
              <a:ext uri="{FF2B5EF4-FFF2-40B4-BE49-F238E27FC236}">
                <a16:creationId xmlns:a16="http://schemas.microsoft.com/office/drawing/2014/main" id="{0D92C86E-2B9A-4CA3-9F94-A43B88876F9B}"/>
              </a:ext>
            </a:extLst>
          </p:cNvPr>
          <p:cNvSpPr txBox="1"/>
          <p:nvPr/>
        </p:nvSpPr>
        <p:spPr>
          <a:xfrm>
            <a:off x="13626275" y="574277"/>
            <a:ext cx="3200400" cy="511615"/>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8" name="Tekstvak 7">
            <a:extLst>
              <a:ext uri="{FF2B5EF4-FFF2-40B4-BE49-F238E27FC236}">
                <a16:creationId xmlns:a16="http://schemas.microsoft.com/office/drawing/2014/main" id="{F78E4063-0D1E-4B06-88CA-BBD99863BF64}"/>
              </a:ext>
            </a:extLst>
          </p:cNvPr>
          <p:cNvSpPr txBox="1"/>
          <p:nvPr/>
        </p:nvSpPr>
        <p:spPr>
          <a:xfrm>
            <a:off x="3608613" y="9263568"/>
            <a:ext cx="12703629" cy="511615"/>
          </a:xfrm>
          <a:prstGeom prst="rect">
            <a:avLst/>
          </a:prstGeom>
          <a:solidFill>
            <a:schemeClr val="bg1"/>
          </a:solidFill>
        </p:spPr>
        <p:txBody>
          <a:bodyPr wrap="square" rtlCol="0">
            <a:spAutoFit/>
          </a:bodyPr>
          <a:lstStyle/>
          <a:p>
            <a:pPr algn="just">
              <a:lnSpc>
                <a:spcPct val="120000"/>
              </a:lnSpc>
            </a:pPr>
            <a:r>
              <a:rPr lang="nl-BE" sz="2500" dirty="0"/>
              <a:t>          no PMS                                                                </a:t>
            </a:r>
            <a:r>
              <a:rPr lang="nl-BE" sz="2500" dirty="0" err="1"/>
              <a:t>PMS</a:t>
            </a:r>
            <a:r>
              <a:rPr lang="nl-BE" sz="2500" dirty="0"/>
              <a:t> </a:t>
            </a:r>
            <a:endParaRPr lang="en-GB" sz="2500" dirty="0"/>
          </a:p>
        </p:txBody>
      </p:sp>
    </p:spTree>
    <p:extLst>
      <p:ext uri="{BB962C8B-B14F-4D97-AF65-F5344CB8AC3E}">
        <p14:creationId xmlns:p14="http://schemas.microsoft.com/office/powerpoint/2010/main" val="2641060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4F19E5-C57B-4E85-A1EE-A19973C50EEC}"/>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F8D298B3-C90E-4658-A65C-0EF5FF4DB5D2}"/>
              </a:ext>
            </a:extLst>
          </p:cNvPr>
          <p:cNvSpPr>
            <a:spLocks noGrp="1"/>
          </p:cNvSpPr>
          <p:nvPr>
            <p:ph type="sldNum" sz="quarter" idx="12"/>
          </p:nvPr>
        </p:nvSpPr>
        <p:spPr/>
        <p:txBody>
          <a:bodyPr/>
          <a:lstStyle/>
          <a:p>
            <a:fld id="{7AE184E0-0BD4-4705-A12B-9B71DDE63301}" type="slidenum">
              <a:rPr lang="nl-BE" noProof="0" smtClean="0"/>
              <a:t>28</a:t>
            </a:fld>
            <a:endParaRPr lang="nl-BE" noProof="0" dirty="0"/>
          </a:p>
        </p:txBody>
      </p:sp>
      <p:sp>
        <p:nvSpPr>
          <p:cNvPr id="5" name="Tijdelijke aanduiding voor inhoud 4">
            <a:extLst>
              <a:ext uri="{FF2B5EF4-FFF2-40B4-BE49-F238E27FC236}">
                <a16:creationId xmlns:a16="http://schemas.microsoft.com/office/drawing/2014/main" id="{AB7669F1-6934-42B0-948A-2C558EB4A049}"/>
              </a:ext>
            </a:extLst>
          </p:cNvPr>
          <p:cNvSpPr>
            <a:spLocks noGrp="1"/>
          </p:cNvSpPr>
          <p:nvPr>
            <p:ph idx="1"/>
          </p:nvPr>
        </p:nvSpPr>
        <p:spPr/>
        <p:txBody>
          <a:bodyPr/>
          <a:lstStyle/>
          <a:p>
            <a:endParaRPr lang="en-GB"/>
          </a:p>
        </p:txBody>
      </p:sp>
      <p:pic>
        <p:nvPicPr>
          <p:cNvPr id="10" name="Afbeelding 9">
            <a:extLst>
              <a:ext uri="{FF2B5EF4-FFF2-40B4-BE49-F238E27FC236}">
                <a16:creationId xmlns:a16="http://schemas.microsoft.com/office/drawing/2014/main" id="{42027681-1F2F-4D6B-A0E8-68666484C17E}"/>
              </a:ext>
            </a:extLst>
          </p:cNvPr>
          <p:cNvPicPr>
            <a:picLocks noChangeAspect="1"/>
          </p:cNvPicPr>
          <p:nvPr/>
        </p:nvPicPr>
        <p:blipFill>
          <a:blip r:embed="rId3"/>
          <a:stretch>
            <a:fillRect/>
          </a:stretch>
        </p:blipFill>
        <p:spPr>
          <a:xfrm>
            <a:off x="168543" y="75182"/>
            <a:ext cx="17028432" cy="9678418"/>
          </a:xfrm>
          <a:prstGeom prst="rect">
            <a:avLst/>
          </a:prstGeom>
        </p:spPr>
      </p:pic>
      <p:sp>
        <p:nvSpPr>
          <p:cNvPr id="6" name="Tekstvak 5">
            <a:extLst>
              <a:ext uri="{FF2B5EF4-FFF2-40B4-BE49-F238E27FC236}">
                <a16:creationId xmlns:a16="http://schemas.microsoft.com/office/drawing/2014/main" id="{87DBB930-BD4F-4986-BBA0-AB73F77A5AD1}"/>
              </a:ext>
            </a:extLst>
          </p:cNvPr>
          <p:cNvSpPr txBox="1"/>
          <p:nvPr/>
        </p:nvSpPr>
        <p:spPr>
          <a:xfrm>
            <a:off x="14327363" y="428038"/>
            <a:ext cx="3200400" cy="511615"/>
          </a:xfrm>
          <a:prstGeom prst="rect">
            <a:avLst/>
          </a:prstGeom>
          <a:noFill/>
        </p:spPr>
        <p:txBody>
          <a:bodyPr wrap="square" rtlCol="0">
            <a:spAutoFit/>
          </a:bodyPr>
          <a:lstStyle/>
          <a:p>
            <a:pPr algn="l">
              <a:lnSpc>
                <a:spcPct val="120000"/>
              </a:lnSpc>
            </a:pPr>
            <a:r>
              <a:rPr lang="nl-BE" sz="2500" dirty="0"/>
              <a:t>N=279</a:t>
            </a:r>
            <a:endParaRPr lang="en-GB" sz="2500" dirty="0"/>
          </a:p>
        </p:txBody>
      </p:sp>
      <p:sp>
        <p:nvSpPr>
          <p:cNvPr id="7" name="Tekstvak 6">
            <a:extLst>
              <a:ext uri="{FF2B5EF4-FFF2-40B4-BE49-F238E27FC236}">
                <a16:creationId xmlns:a16="http://schemas.microsoft.com/office/drawing/2014/main" id="{CE6E0810-6FDB-4139-8EDE-6A147D9C0707}"/>
              </a:ext>
            </a:extLst>
          </p:cNvPr>
          <p:cNvSpPr txBox="1"/>
          <p:nvPr/>
        </p:nvSpPr>
        <p:spPr>
          <a:xfrm>
            <a:off x="2805249" y="9239406"/>
            <a:ext cx="12703629" cy="511615"/>
          </a:xfrm>
          <a:prstGeom prst="rect">
            <a:avLst/>
          </a:prstGeom>
          <a:solidFill>
            <a:schemeClr val="bg1"/>
          </a:solidFill>
        </p:spPr>
        <p:txBody>
          <a:bodyPr wrap="square" rtlCol="0">
            <a:spAutoFit/>
          </a:bodyPr>
          <a:lstStyle/>
          <a:p>
            <a:pPr algn="just">
              <a:lnSpc>
                <a:spcPct val="120000"/>
              </a:lnSpc>
            </a:pPr>
            <a:r>
              <a:rPr lang="nl-BE" sz="2500" dirty="0"/>
              <a:t>              </a:t>
            </a:r>
            <a:r>
              <a:rPr lang="nl-BE" sz="2500" dirty="0" err="1"/>
              <a:t>follicular</a:t>
            </a:r>
            <a:r>
              <a:rPr lang="nl-BE" sz="2500" dirty="0"/>
              <a:t>                                                       </a:t>
            </a:r>
            <a:r>
              <a:rPr lang="nl-BE" sz="2500" dirty="0" err="1"/>
              <a:t>luteal</a:t>
            </a:r>
            <a:r>
              <a:rPr lang="nl-BE" sz="2500" dirty="0"/>
              <a:t>/</a:t>
            </a:r>
            <a:r>
              <a:rPr lang="nl-BE" sz="2500" dirty="0" err="1"/>
              <a:t>premenstrual</a:t>
            </a:r>
            <a:r>
              <a:rPr lang="nl-BE" sz="2500" dirty="0"/>
              <a:t> </a:t>
            </a:r>
            <a:endParaRPr lang="en-GB" sz="2500" dirty="0"/>
          </a:p>
        </p:txBody>
      </p:sp>
    </p:spTree>
    <p:extLst>
      <p:ext uri="{BB962C8B-B14F-4D97-AF65-F5344CB8AC3E}">
        <p14:creationId xmlns:p14="http://schemas.microsoft.com/office/powerpoint/2010/main" val="3099101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B74839-A475-428B-ABD3-429362E88D53}"/>
              </a:ext>
            </a:extLst>
          </p:cNvPr>
          <p:cNvSpPr>
            <a:spLocks noGrp="1"/>
          </p:cNvSpPr>
          <p:nvPr>
            <p:ph type="title"/>
          </p:nvPr>
        </p:nvSpPr>
        <p:spPr/>
        <p:txBody>
          <a:bodyPr/>
          <a:lstStyle/>
          <a:p>
            <a:r>
              <a:rPr lang="nl-BE" dirty="0" err="1"/>
              <a:t>Correlation</a:t>
            </a:r>
            <a:r>
              <a:rPr lang="nl-BE" dirty="0"/>
              <a:t> </a:t>
            </a:r>
            <a:r>
              <a:rPr lang="nl-BE" dirty="0" err="1"/>
              <a:t>norms</a:t>
            </a:r>
            <a:endParaRPr lang="en-GB" dirty="0"/>
          </a:p>
        </p:txBody>
      </p:sp>
      <p:sp>
        <p:nvSpPr>
          <p:cNvPr id="3" name="Tijdelijke aanduiding voor inhoud 2">
            <a:extLst>
              <a:ext uri="{FF2B5EF4-FFF2-40B4-BE49-F238E27FC236}">
                <a16:creationId xmlns:a16="http://schemas.microsoft.com/office/drawing/2014/main" id="{DD4117C9-9E2E-436A-80DB-4465EB5C10B7}"/>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9533CDF9-D801-4C46-84A1-48E8378931BC}"/>
              </a:ext>
            </a:extLst>
          </p:cNvPr>
          <p:cNvSpPr>
            <a:spLocks noGrp="1"/>
          </p:cNvSpPr>
          <p:nvPr>
            <p:ph type="sldNum" sz="quarter" idx="12"/>
          </p:nvPr>
        </p:nvSpPr>
        <p:spPr/>
        <p:txBody>
          <a:bodyPr/>
          <a:lstStyle/>
          <a:p>
            <a:fld id="{7AE184E0-0BD4-4705-A12B-9B71DDE63301}" type="slidenum">
              <a:rPr lang="nl-BE" noProof="0" smtClean="0"/>
              <a:t>29</a:t>
            </a:fld>
            <a:endParaRPr lang="nl-BE" noProof="0" dirty="0"/>
          </a:p>
        </p:txBody>
      </p:sp>
      <p:pic>
        <p:nvPicPr>
          <p:cNvPr id="5" name="Tijdelijke aanduiding voor inhoud 5">
            <a:extLst>
              <a:ext uri="{FF2B5EF4-FFF2-40B4-BE49-F238E27FC236}">
                <a16:creationId xmlns:a16="http://schemas.microsoft.com/office/drawing/2014/main" id="{E44F4D81-682E-4922-B592-153F31FB4903}"/>
              </a:ext>
            </a:extLst>
          </p:cNvPr>
          <p:cNvPicPr>
            <a:picLocks noChangeAspect="1"/>
          </p:cNvPicPr>
          <p:nvPr/>
        </p:nvPicPr>
        <p:blipFill>
          <a:blip r:embed="rId2"/>
          <a:stretch>
            <a:fillRect/>
          </a:stretch>
        </p:blipFill>
        <p:spPr>
          <a:xfrm>
            <a:off x="124624" y="1115693"/>
            <a:ext cx="15273220" cy="8801982"/>
          </a:xfrm>
          <a:prstGeom prst="rect">
            <a:avLst/>
          </a:prstGeom>
        </p:spPr>
      </p:pic>
      <p:sp>
        <p:nvSpPr>
          <p:cNvPr id="6" name="Tekstvak 5">
            <a:extLst>
              <a:ext uri="{FF2B5EF4-FFF2-40B4-BE49-F238E27FC236}">
                <a16:creationId xmlns:a16="http://schemas.microsoft.com/office/drawing/2014/main" id="{84D252F6-758A-4F24-A5B8-F95BC5875520}"/>
              </a:ext>
            </a:extLst>
          </p:cNvPr>
          <p:cNvSpPr txBox="1"/>
          <p:nvPr/>
        </p:nvSpPr>
        <p:spPr>
          <a:xfrm>
            <a:off x="2886891" y="9501600"/>
            <a:ext cx="12703629" cy="511615"/>
          </a:xfrm>
          <a:prstGeom prst="rect">
            <a:avLst/>
          </a:prstGeom>
          <a:solidFill>
            <a:schemeClr val="bg1"/>
          </a:solidFill>
        </p:spPr>
        <p:txBody>
          <a:bodyPr wrap="square" rtlCol="0">
            <a:spAutoFit/>
          </a:bodyPr>
          <a:lstStyle/>
          <a:p>
            <a:pPr algn="just">
              <a:lnSpc>
                <a:spcPct val="120000"/>
              </a:lnSpc>
            </a:pPr>
            <a:r>
              <a:rPr lang="nl-BE" sz="2500" dirty="0"/>
              <a:t>              norm means </a:t>
            </a:r>
            <a:r>
              <a:rPr lang="nl-BE" sz="2500" dirty="0" err="1"/>
              <a:t>Valence</a:t>
            </a:r>
            <a:endParaRPr lang="en-GB" sz="2500" dirty="0"/>
          </a:p>
        </p:txBody>
      </p:sp>
    </p:spTree>
    <p:extLst>
      <p:ext uri="{BB962C8B-B14F-4D97-AF65-F5344CB8AC3E}">
        <p14:creationId xmlns:p14="http://schemas.microsoft.com/office/powerpoint/2010/main" val="220538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PMS</a:t>
            </a:r>
          </a:p>
        </p:txBody>
      </p:sp>
      <p:sp>
        <p:nvSpPr>
          <p:cNvPr id="4" name="Tijdelijke aanduiding voor dianummer 3"/>
          <p:cNvSpPr>
            <a:spLocks noGrp="1"/>
          </p:cNvSpPr>
          <p:nvPr>
            <p:ph type="sldNum" sz="quarter" idx="12"/>
          </p:nvPr>
        </p:nvSpPr>
        <p:spPr/>
        <p:txBody>
          <a:bodyPr/>
          <a:lstStyle/>
          <a:p>
            <a:fld id="{7AE184E0-0BD4-4705-A12B-9B71DDE63301}" type="slidenum">
              <a:rPr lang="nl-BE" noProof="0" smtClean="0"/>
              <a:t>3</a:t>
            </a:fld>
            <a:endParaRPr lang="nl-BE" noProof="0" dirty="0"/>
          </a:p>
        </p:txBody>
      </p:sp>
      <p:sp>
        <p:nvSpPr>
          <p:cNvPr id="9" name="Tijdelijke aanduiding voor inhoud 8">
            <a:extLst>
              <a:ext uri="{FF2B5EF4-FFF2-40B4-BE49-F238E27FC236}">
                <a16:creationId xmlns:a16="http://schemas.microsoft.com/office/drawing/2014/main" id="{2AF4654D-F261-4255-94ED-681BCE1D5B9F}"/>
              </a:ext>
            </a:extLst>
          </p:cNvPr>
          <p:cNvSpPr>
            <a:spLocks noGrp="1"/>
          </p:cNvSpPr>
          <p:nvPr>
            <p:ph idx="1"/>
          </p:nvPr>
        </p:nvSpPr>
        <p:spPr>
          <a:xfrm>
            <a:off x="830118" y="1406701"/>
            <a:ext cx="4731327" cy="6993672"/>
          </a:xfrm>
        </p:spPr>
        <p:txBody>
          <a:bodyPr>
            <a:normAutofit/>
          </a:bodyPr>
          <a:lstStyle/>
          <a:p>
            <a:r>
              <a:rPr lang="nl-BE" sz="4000" dirty="0" err="1"/>
              <a:t>Mood</a:t>
            </a:r>
            <a:r>
              <a:rPr lang="nl-BE" sz="4000" dirty="0"/>
              <a:t> swings</a:t>
            </a:r>
          </a:p>
          <a:p>
            <a:r>
              <a:rPr lang="nl-BE" sz="4000" dirty="0" err="1"/>
              <a:t>Anxiety</a:t>
            </a:r>
            <a:endParaRPr lang="nl-BE" sz="4000" dirty="0"/>
          </a:p>
          <a:p>
            <a:r>
              <a:rPr lang="nl-BE" sz="4000" dirty="0" err="1"/>
              <a:t>Tiredness</a:t>
            </a:r>
            <a:endParaRPr lang="nl-BE" sz="4000" dirty="0"/>
          </a:p>
          <a:p>
            <a:r>
              <a:rPr lang="nl-BE" sz="4000" dirty="0" err="1"/>
              <a:t>diarrhea</a:t>
            </a:r>
            <a:endParaRPr lang="nl-BE" sz="4000" dirty="0"/>
          </a:p>
          <a:p>
            <a:r>
              <a:rPr lang="nl-BE" sz="4000" dirty="0" err="1"/>
              <a:t>Bloating</a:t>
            </a:r>
            <a:endParaRPr lang="nl-BE" sz="4000" dirty="0"/>
          </a:p>
          <a:p>
            <a:r>
              <a:rPr lang="nl-BE" sz="4000" dirty="0" err="1"/>
              <a:t>Appetite</a:t>
            </a:r>
            <a:endParaRPr lang="nl-BE" sz="4000" dirty="0"/>
          </a:p>
          <a:p>
            <a:r>
              <a:rPr lang="nl-BE" sz="4000" dirty="0" err="1"/>
              <a:t>Sex</a:t>
            </a:r>
            <a:r>
              <a:rPr lang="nl-BE" sz="4000" dirty="0"/>
              <a:t> drive</a:t>
            </a:r>
          </a:p>
          <a:p>
            <a:r>
              <a:rPr lang="nl-BE" sz="4000" dirty="0"/>
              <a:t>…</a:t>
            </a:r>
            <a:endParaRPr lang="en-GB" sz="4000" dirty="0"/>
          </a:p>
        </p:txBody>
      </p:sp>
      <p:pic>
        <p:nvPicPr>
          <p:cNvPr id="5" name="Afbeelding 4">
            <a:extLst>
              <a:ext uri="{FF2B5EF4-FFF2-40B4-BE49-F238E27FC236}">
                <a16:creationId xmlns:a16="http://schemas.microsoft.com/office/drawing/2014/main" id="{11C8DD49-CC39-45AD-91D4-6AE6D3346B07}"/>
              </a:ext>
            </a:extLst>
          </p:cNvPr>
          <p:cNvPicPr>
            <a:picLocks noChangeAspect="1"/>
          </p:cNvPicPr>
          <p:nvPr/>
        </p:nvPicPr>
        <p:blipFill>
          <a:blip r:embed="rId3"/>
          <a:stretch>
            <a:fillRect/>
          </a:stretch>
        </p:blipFill>
        <p:spPr>
          <a:xfrm>
            <a:off x="5803050" y="1406701"/>
            <a:ext cx="10732350" cy="4682585"/>
          </a:xfrm>
          <a:prstGeom prst="rect">
            <a:avLst/>
          </a:prstGeom>
        </p:spPr>
      </p:pic>
    </p:spTree>
    <p:extLst>
      <p:ext uri="{BB962C8B-B14F-4D97-AF65-F5344CB8AC3E}">
        <p14:creationId xmlns:p14="http://schemas.microsoft.com/office/powerpoint/2010/main" val="18882892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4FF711-44E0-4631-A537-C7A10BF48037}"/>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1FA5599A-265E-4A3B-8417-5CD590417493}"/>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CD7212E7-8B31-4CF8-B694-3B5D8C11DB33}"/>
              </a:ext>
            </a:extLst>
          </p:cNvPr>
          <p:cNvSpPr>
            <a:spLocks noGrp="1"/>
          </p:cNvSpPr>
          <p:nvPr>
            <p:ph type="sldNum" sz="quarter" idx="12"/>
          </p:nvPr>
        </p:nvSpPr>
        <p:spPr/>
        <p:txBody>
          <a:bodyPr/>
          <a:lstStyle/>
          <a:p>
            <a:fld id="{7AE184E0-0BD4-4705-A12B-9B71DDE63301}" type="slidenum">
              <a:rPr lang="nl-BE" noProof="0" smtClean="0"/>
              <a:t>30</a:t>
            </a:fld>
            <a:endParaRPr lang="nl-BE" noProof="0" dirty="0"/>
          </a:p>
        </p:txBody>
      </p:sp>
      <p:pic>
        <p:nvPicPr>
          <p:cNvPr id="5" name="Afbeelding 4">
            <a:extLst>
              <a:ext uri="{FF2B5EF4-FFF2-40B4-BE49-F238E27FC236}">
                <a16:creationId xmlns:a16="http://schemas.microsoft.com/office/drawing/2014/main" id="{02C20EB8-A980-42F2-B796-A52C49D347ED}"/>
              </a:ext>
            </a:extLst>
          </p:cNvPr>
          <p:cNvPicPr>
            <a:picLocks noChangeAspect="1"/>
          </p:cNvPicPr>
          <p:nvPr/>
        </p:nvPicPr>
        <p:blipFill>
          <a:blip r:embed="rId2"/>
          <a:stretch>
            <a:fillRect/>
          </a:stretch>
        </p:blipFill>
        <p:spPr>
          <a:xfrm>
            <a:off x="179614" y="134045"/>
            <a:ext cx="16678323" cy="9573208"/>
          </a:xfrm>
          <a:prstGeom prst="rect">
            <a:avLst/>
          </a:prstGeom>
        </p:spPr>
      </p:pic>
      <p:sp>
        <p:nvSpPr>
          <p:cNvPr id="6" name="Tekstvak 5">
            <a:extLst>
              <a:ext uri="{FF2B5EF4-FFF2-40B4-BE49-F238E27FC236}">
                <a16:creationId xmlns:a16="http://schemas.microsoft.com/office/drawing/2014/main" id="{3D413FF8-7322-4637-A4DF-60BA0EAE5BCD}"/>
              </a:ext>
            </a:extLst>
          </p:cNvPr>
          <p:cNvSpPr txBox="1"/>
          <p:nvPr/>
        </p:nvSpPr>
        <p:spPr>
          <a:xfrm>
            <a:off x="2886891" y="9501600"/>
            <a:ext cx="12703629" cy="511615"/>
          </a:xfrm>
          <a:prstGeom prst="rect">
            <a:avLst/>
          </a:prstGeom>
          <a:solidFill>
            <a:schemeClr val="bg1"/>
          </a:solidFill>
        </p:spPr>
        <p:txBody>
          <a:bodyPr wrap="square" rtlCol="0">
            <a:spAutoFit/>
          </a:bodyPr>
          <a:lstStyle/>
          <a:p>
            <a:pPr algn="just">
              <a:lnSpc>
                <a:spcPct val="120000"/>
              </a:lnSpc>
            </a:pPr>
            <a:r>
              <a:rPr lang="nl-BE" sz="2500" dirty="0"/>
              <a:t>              norm means </a:t>
            </a:r>
            <a:r>
              <a:rPr lang="nl-BE" sz="2500" dirty="0" err="1"/>
              <a:t>Arousal</a:t>
            </a:r>
            <a:endParaRPr lang="en-GB" sz="2500" dirty="0"/>
          </a:p>
        </p:txBody>
      </p:sp>
    </p:spTree>
    <p:extLst>
      <p:ext uri="{BB962C8B-B14F-4D97-AF65-F5344CB8AC3E}">
        <p14:creationId xmlns:p14="http://schemas.microsoft.com/office/powerpoint/2010/main" val="2781170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dianummer 3">
            <a:extLst>
              <a:ext uri="{FF2B5EF4-FFF2-40B4-BE49-F238E27FC236}">
                <a16:creationId xmlns:a16="http://schemas.microsoft.com/office/drawing/2014/main" id="{5F4DF6EF-D74C-4B5F-B6AE-C8FE63B7CD3D}"/>
              </a:ext>
            </a:extLst>
          </p:cNvPr>
          <p:cNvSpPr>
            <a:spLocks noGrp="1"/>
          </p:cNvSpPr>
          <p:nvPr>
            <p:ph type="sldNum" sz="quarter" idx="12"/>
          </p:nvPr>
        </p:nvSpPr>
        <p:spPr/>
        <p:txBody>
          <a:bodyPr/>
          <a:lstStyle/>
          <a:p>
            <a:fld id="{7AE184E0-0BD4-4705-A12B-9B71DDE63301}" type="slidenum">
              <a:rPr lang="nl-BE" noProof="0" smtClean="0"/>
              <a:t>31</a:t>
            </a:fld>
            <a:endParaRPr lang="nl-BE" noProof="0" dirty="0"/>
          </a:p>
        </p:txBody>
      </p:sp>
      <p:pic>
        <p:nvPicPr>
          <p:cNvPr id="12" name="Afbeelding 11">
            <a:extLst>
              <a:ext uri="{FF2B5EF4-FFF2-40B4-BE49-F238E27FC236}">
                <a16:creationId xmlns:a16="http://schemas.microsoft.com/office/drawing/2014/main" id="{DFBDF833-9EBE-44C8-BE62-49DB770E099F}"/>
              </a:ext>
            </a:extLst>
          </p:cNvPr>
          <p:cNvPicPr>
            <a:picLocks noChangeAspect="1"/>
          </p:cNvPicPr>
          <p:nvPr/>
        </p:nvPicPr>
        <p:blipFill>
          <a:blip r:embed="rId3"/>
          <a:stretch>
            <a:fillRect/>
          </a:stretch>
        </p:blipFill>
        <p:spPr>
          <a:xfrm>
            <a:off x="0" y="21679"/>
            <a:ext cx="10058415" cy="5906881"/>
          </a:xfrm>
          <a:prstGeom prst="rect">
            <a:avLst/>
          </a:prstGeom>
        </p:spPr>
      </p:pic>
      <p:pic>
        <p:nvPicPr>
          <p:cNvPr id="10" name="Afbeelding 9">
            <a:extLst>
              <a:ext uri="{FF2B5EF4-FFF2-40B4-BE49-F238E27FC236}">
                <a16:creationId xmlns:a16="http://schemas.microsoft.com/office/drawing/2014/main" id="{04068DB8-EFE6-40D1-B978-9084518C72C8}"/>
              </a:ext>
            </a:extLst>
          </p:cNvPr>
          <p:cNvPicPr>
            <a:picLocks noChangeAspect="1"/>
          </p:cNvPicPr>
          <p:nvPr/>
        </p:nvPicPr>
        <p:blipFill>
          <a:blip r:embed="rId4"/>
          <a:stretch>
            <a:fillRect/>
          </a:stretch>
        </p:blipFill>
        <p:spPr>
          <a:xfrm>
            <a:off x="7085727" y="3331029"/>
            <a:ext cx="10212287" cy="6422572"/>
          </a:xfrm>
          <a:prstGeom prst="rect">
            <a:avLst/>
          </a:prstGeom>
        </p:spPr>
      </p:pic>
      <p:sp>
        <p:nvSpPr>
          <p:cNvPr id="7" name="Tekstvak 6">
            <a:extLst>
              <a:ext uri="{FF2B5EF4-FFF2-40B4-BE49-F238E27FC236}">
                <a16:creationId xmlns:a16="http://schemas.microsoft.com/office/drawing/2014/main" id="{BA7BC731-93BF-4622-9758-C2A7CB4AC1FB}"/>
              </a:ext>
            </a:extLst>
          </p:cNvPr>
          <p:cNvSpPr txBox="1"/>
          <p:nvPr/>
        </p:nvSpPr>
        <p:spPr>
          <a:xfrm>
            <a:off x="9666514" y="555171"/>
            <a:ext cx="6302829" cy="1434945"/>
          </a:xfrm>
          <a:prstGeom prst="rect">
            <a:avLst/>
          </a:prstGeom>
          <a:noFill/>
        </p:spPr>
        <p:txBody>
          <a:bodyPr wrap="square" rtlCol="0">
            <a:spAutoFit/>
          </a:bodyPr>
          <a:lstStyle/>
          <a:p>
            <a:pPr algn="l">
              <a:lnSpc>
                <a:spcPct val="120000"/>
              </a:lnSpc>
            </a:pPr>
            <a:r>
              <a:rPr lang="nl-BE" sz="2500" dirty="0"/>
              <a:t>Image </a:t>
            </a:r>
            <a:r>
              <a:rPr lang="nl-BE" sz="2500" dirty="0" err="1"/>
              <a:t>group</a:t>
            </a:r>
            <a:r>
              <a:rPr lang="nl-BE" sz="2500" dirty="0"/>
              <a:t> A (red) </a:t>
            </a:r>
            <a:r>
              <a:rPr lang="nl-BE" sz="2500" dirty="0" err="1"/>
              <a:t>vs</a:t>
            </a:r>
            <a:r>
              <a:rPr lang="nl-BE" sz="2500" dirty="0"/>
              <a:t> B (blue)</a:t>
            </a:r>
          </a:p>
          <a:p>
            <a:pPr algn="l">
              <a:lnSpc>
                <a:spcPct val="120000"/>
              </a:lnSpc>
            </a:pPr>
            <a:r>
              <a:rPr lang="nl-BE" sz="2500" dirty="0"/>
              <a:t>X= norm means </a:t>
            </a:r>
            <a:r>
              <a:rPr lang="nl-BE" sz="2500" dirty="0" err="1"/>
              <a:t>Valence</a:t>
            </a:r>
            <a:r>
              <a:rPr lang="nl-BE" sz="2500" dirty="0"/>
              <a:t>/</a:t>
            </a:r>
            <a:r>
              <a:rPr lang="nl-BE" sz="2500" dirty="0" err="1"/>
              <a:t>Arousal</a:t>
            </a:r>
            <a:endParaRPr lang="nl-BE" sz="2500" dirty="0"/>
          </a:p>
          <a:p>
            <a:pPr algn="l">
              <a:lnSpc>
                <a:spcPct val="120000"/>
              </a:lnSpc>
            </a:pPr>
            <a:r>
              <a:rPr lang="nl-BE" sz="2500" dirty="0"/>
              <a:t>Y= PMS means </a:t>
            </a:r>
            <a:r>
              <a:rPr lang="nl-BE" sz="2500" dirty="0" err="1"/>
              <a:t>Valence</a:t>
            </a:r>
            <a:r>
              <a:rPr lang="nl-BE" sz="2500" dirty="0"/>
              <a:t>/</a:t>
            </a:r>
            <a:r>
              <a:rPr lang="nl-BE" sz="2500" dirty="0" err="1"/>
              <a:t>arousal</a:t>
            </a:r>
            <a:endParaRPr lang="en-GB" sz="2500" dirty="0"/>
          </a:p>
        </p:txBody>
      </p:sp>
    </p:spTree>
    <p:extLst>
      <p:ext uri="{BB962C8B-B14F-4D97-AF65-F5344CB8AC3E}">
        <p14:creationId xmlns:p14="http://schemas.microsoft.com/office/powerpoint/2010/main" val="405664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1A53A-D9F4-46FC-9BD8-9BB4A21BE91F}"/>
              </a:ext>
            </a:extLst>
          </p:cNvPr>
          <p:cNvSpPr>
            <a:spLocks noGrp="1"/>
          </p:cNvSpPr>
          <p:nvPr>
            <p:ph type="ctrTitle"/>
          </p:nvPr>
        </p:nvSpPr>
        <p:spPr/>
        <p:txBody>
          <a:bodyPr/>
          <a:lstStyle/>
          <a:p>
            <a:r>
              <a:rPr lang="nl-BE" dirty="0" err="1"/>
              <a:t>Implicit</a:t>
            </a:r>
            <a:r>
              <a:rPr lang="nl-BE" dirty="0"/>
              <a:t> </a:t>
            </a:r>
            <a:r>
              <a:rPr lang="nl-BE" dirty="0" err="1"/>
              <a:t>measures</a:t>
            </a:r>
            <a:r>
              <a:rPr lang="nl-BE" dirty="0"/>
              <a:t>: </a:t>
            </a:r>
            <a:r>
              <a:rPr lang="nl-BE" dirty="0" err="1"/>
              <a:t>Emotional</a:t>
            </a:r>
            <a:r>
              <a:rPr lang="nl-BE" dirty="0"/>
              <a:t> </a:t>
            </a:r>
            <a:r>
              <a:rPr lang="nl-BE" dirty="0" err="1"/>
              <a:t>Expressions</a:t>
            </a:r>
            <a:endParaRPr lang="en-GB" dirty="0"/>
          </a:p>
        </p:txBody>
      </p:sp>
      <p:sp>
        <p:nvSpPr>
          <p:cNvPr id="3" name="Tijdelijke aanduiding voor dianummer 2">
            <a:extLst>
              <a:ext uri="{FF2B5EF4-FFF2-40B4-BE49-F238E27FC236}">
                <a16:creationId xmlns:a16="http://schemas.microsoft.com/office/drawing/2014/main" id="{9462DA77-EA69-4268-8E4A-FDE5AE82CE67}"/>
              </a:ext>
            </a:extLst>
          </p:cNvPr>
          <p:cNvSpPr>
            <a:spLocks noGrp="1"/>
          </p:cNvSpPr>
          <p:nvPr>
            <p:ph type="sldNum" sz="quarter" idx="4"/>
          </p:nvPr>
        </p:nvSpPr>
        <p:spPr/>
        <p:txBody>
          <a:bodyPr/>
          <a:lstStyle/>
          <a:p>
            <a:fld id="{7AE184E0-0BD4-4705-A12B-9B71DDE63301}" type="slidenum">
              <a:rPr lang="nl-BE" noProof="0" smtClean="0"/>
              <a:pPr/>
              <a:t>32</a:t>
            </a:fld>
            <a:endParaRPr lang="nl-BE" noProof="0" dirty="0"/>
          </a:p>
        </p:txBody>
      </p:sp>
    </p:spTree>
    <p:extLst>
      <p:ext uri="{BB962C8B-B14F-4D97-AF65-F5344CB8AC3E}">
        <p14:creationId xmlns:p14="http://schemas.microsoft.com/office/powerpoint/2010/main" val="19796260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61961B-769B-4E5C-91F7-68594DF91F5B}"/>
              </a:ext>
            </a:extLst>
          </p:cNvPr>
          <p:cNvSpPr>
            <a:spLocks noGrp="1"/>
          </p:cNvSpPr>
          <p:nvPr>
            <p:ph type="title"/>
          </p:nvPr>
        </p:nvSpPr>
        <p:spPr/>
        <p:txBody>
          <a:bodyPr/>
          <a:lstStyle/>
          <a:p>
            <a:r>
              <a:rPr lang="nl-BE" dirty="0"/>
              <a:t>Facial Action </a:t>
            </a:r>
            <a:r>
              <a:rPr lang="nl-BE" dirty="0" err="1"/>
              <a:t>Coding</a:t>
            </a:r>
            <a:endParaRPr lang="en-GB" dirty="0"/>
          </a:p>
        </p:txBody>
      </p:sp>
      <p:pic>
        <p:nvPicPr>
          <p:cNvPr id="6" name="Tijdelijke aanduiding voor inhoud 5" descr="Afbeelding met persoon, binnen, poseren, jong&#10;&#10;Automatisch gegenereerde beschrijving">
            <a:extLst>
              <a:ext uri="{FF2B5EF4-FFF2-40B4-BE49-F238E27FC236}">
                <a16:creationId xmlns:a16="http://schemas.microsoft.com/office/drawing/2014/main" id="{6EA3F827-A233-450D-B996-0230A53A23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221142" y="1655762"/>
            <a:ext cx="2857500" cy="1428750"/>
          </a:xfrm>
        </p:spPr>
      </p:pic>
      <p:sp>
        <p:nvSpPr>
          <p:cNvPr id="4" name="Tijdelijke aanduiding voor dianummer 3">
            <a:extLst>
              <a:ext uri="{FF2B5EF4-FFF2-40B4-BE49-F238E27FC236}">
                <a16:creationId xmlns:a16="http://schemas.microsoft.com/office/drawing/2014/main" id="{AA92AEA3-2D26-4475-B91A-A11672F43FC9}"/>
              </a:ext>
            </a:extLst>
          </p:cNvPr>
          <p:cNvSpPr>
            <a:spLocks noGrp="1"/>
          </p:cNvSpPr>
          <p:nvPr>
            <p:ph type="sldNum" sz="quarter" idx="12"/>
          </p:nvPr>
        </p:nvSpPr>
        <p:spPr/>
        <p:txBody>
          <a:bodyPr/>
          <a:lstStyle/>
          <a:p>
            <a:fld id="{7AE184E0-0BD4-4705-A12B-9B71DDE63301}" type="slidenum">
              <a:rPr lang="nl-BE" noProof="0" smtClean="0"/>
              <a:t>33</a:t>
            </a:fld>
            <a:endParaRPr lang="nl-BE" noProof="0" dirty="0"/>
          </a:p>
        </p:txBody>
      </p:sp>
      <p:sp>
        <p:nvSpPr>
          <p:cNvPr id="3" name="Tekstvak 2">
            <a:extLst>
              <a:ext uri="{FF2B5EF4-FFF2-40B4-BE49-F238E27FC236}">
                <a16:creationId xmlns:a16="http://schemas.microsoft.com/office/drawing/2014/main" id="{5867DA71-4456-4ECB-94AC-E591944CA03E}"/>
              </a:ext>
            </a:extLst>
          </p:cNvPr>
          <p:cNvSpPr txBox="1"/>
          <p:nvPr/>
        </p:nvSpPr>
        <p:spPr>
          <a:xfrm>
            <a:off x="830118" y="1555857"/>
            <a:ext cx="10648868" cy="4684809"/>
          </a:xfrm>
          <a:prstGeom prst="rect">
            <a:avLst/>
          </a:prstGeom>
          <a:noFill/>
        </p:spPr>
        <p:txBody>
          <a:bodyPr wrap="square" rtlCol="0">
            <a:spAutoFit/>
          </a:bodyPr>
          <a:lstStyle/>
          <a:p>
            <a:pPr marL="342900" indent="-342900" algn="l">
              <a:lnSpc>
                <a:spcPct val="120000"/>
              </a:lnSpc>
              <a:buFont typeface="Arial" panose="020B0604020202020204" pitchFamily="34" charset="0"/>
              <a:buChar char="–"/>
            </a:pPr>
            <a:r>
              <a:rPr lang="nl-BE" sz="3600" dirty="0"/>
              <a:t>Webcam </a:t>
            </a:r>
            <a:r>
              <a:rPr lang="nl-BE" sz="3600" dirty="0" err="1"/>
              <a:t>would</a:t>
            </a:r>
            <a:r>
              <a:rPr lang="nl-BE" sz="3600" dirty="0"/>
              <a:t> record </a:t>
            </a:r>
            <a:r>
              <a:rPr lang="nl-BE" sz="3600" dirty="0" err="1"/>
              <a:t>participants</a:t>
            </a:r>
            <a:r>
              <a:rPr lang="nl-BE" sz="3600" dirty="0"/>
              <a:t> as </a:t>
            </a:r>
            <a:r>
              <a:rPr lang="nl-BE" sz="3600" dirty="0" err="1"/>
              <a:t>they</a:t>
            </a:r>
            <a:r>
              <a:rPr lang="nl-BE" sz="3600" dirty="0"/>
              <a:t> </a:t>
            </a:r>
            <a:r>
              <a:rPr lang="nl-BE" sz="3600" dirty="0" err="1"/>
              <a:t>judged</a:t>
            </a:r>
            <a:r>
              <a:rPr lang="nl-BE" sz="3600" dirty="0"/>
              <a:t> </a:t>
            </a:r>
            <a:r>
              <a:rPr lang="nl-BE" sz="3600" dirty="0" err="1"/>
              <a:t>the</a:t>
            </a:r>
            <a:r>
              <a:rPr lang="nl-BE" sz="3600" dirty="0"/>
              <a:t> pictures</a:t>
            </a:r>
          </a:p>
          <a:p>
            <a:pPr marL="342900" indent="-342900" algn="l">
              <a:lnSpc>
                <a:spcPct val="120000"/>
              </a:lnSpc>
              <a:buFont typeface="Arial" panose="020B0604020202020204" pitchFamily="34" charset="0"/>
              <a:buChar char="–"/>
            </a:pPr>
            <a:r>
              <a:rPr lang="nl-BE" sz="3600" dirty="0" err="1"/>
              <a:t>With</a:t>
            </a:r>
            <a:r>
              <a:rPr lang="nl-BE" sz="3600" dirty="0"/>
              <a:t> </a:t>
            </a:r>
            <a:r>
              <a:rPr lang="nl-BE" sz="3600" dirty="0" err="1"/>
              <a:t>OpenFace</a:t>
            </a:r>
            <a:r>
              <a:rPr lang="nl-BE" sz="3600" dirty="0"/>
              <a:t> </a:t>
            </a:r>
            <a:r>
              <a:rPr lang="nl-BE" sz="3600" dirty="0" err="1"/>
              <a:t>toolbox</a:t>
            </a:r>
            <a:endParaRPr lang="nl-BE" sz="3600" dirty="0"/>
          </a:p>
          <a:p>
            <a:pPr marL="342900" indent="-342900" algn="l">
              <a:lnSpc>
                <a:spcPct val="120000"/>
              </a:lnSpc>
              <a:buFont typeface="Arial" panose="020B0604020202020204" pitchFamily="34" charset="0"/>
              <a:buChar char="–"/>
            </a:pPr>
            <a:r>
              <a:rPr lang="nl-BE" sz="3600" dirty="0" err="1"/>
              <a:t>Decode</a:t>
            </a:r>
            <a:r>
              <a:rPr lang="nl-BE" sz="3600" dirty="0"/>
              <a:t> facial </a:t>
            </a:r>
            <a:r>
              <a:rPr lang="nl-BE" sz="3600" dirty="0" err="1"/>
              <a:t>expressions</a:t>
            </a:r>
            <a:r>
              <a:rPr lang="nl-BE" sz="3600" dirty="0"/>
              <a:t> </a:t>
            </a:r>
            <a:r>
              <a:rPr lang="nl-BE" sz="3600" dirty="0" err="1"/>
              <a:t>based</a:t>
            </a:r>
            <a:r>
              <a:rPr lang="nl-BE" sz="3600" dirty="0"/>
              <a:t> of facial action units</a:t>
            </a:r>
          </a:p>
          <a:p>
            <a:pPr marL="342900" indent="-342900" algn="l">
              <a:lnSpc>
                <a:spcPct val="120000"/>
              </a:lnSpc>
              <a:buFont typeface="Arial" panose="020B0604020202020204" pitchFamily="34" charset="0"/>
              <a:buChar char="–"/>
            </a:pPr>
            <a:r>
              <a:rPr lang="nl-BE" sz="3600" dirty="0" err="1"/>
              <a:t>Less</a:t>
            </a:r>
            <a:r>
              <a:rPr lang="nl-BE" sz="3600" dirty="0"/>
              <a:t> data: </a:t>
            </a:r>
            <a:r>
              <a:rPr lang="nl-BE" sz="3600" dirty="0" err="1"/>
              <a:t>only</a:t>
            </a:r>
            <a:r>
              <a:rPr lang="nl-BE" sz="3600" dirty="0"/>
              <a:t> </a:t>
            </a:r>
            <a:r>
              <a:rPr lang="nl-BE" sz="3600" dirty="0" err="1"/>
              <a:t>confidence</a:t>
            </a:r>
            <a:r>
              <a:rPr lang="nl-BE" sz="3600" dirty="0"/>
              <a:t> &gt;.95 + </a:t>
            </a:r>
            <a:r>
              <a:rPr lang="nl-BE" sz="3600" dirty="0" err="1"/>
              <a:t>some</a:t>
            </a:r>
            <a:r>
              <a:rPr lang="nl-BE" sz="3600" dirty="0"/>
              <a:t> video’s bad </a:t>
            </a:r>
            <a:r>
              <a:rPr lang="nl-BE" sz="3600" dirty="0" err="1"/>
              <a:t>quality</a:t>
            </a:r>
            <a:r>
              <a:rPr lang="nl-BE" sz="3600" dirty="0"/>
              <a:t>/</a:t>
            </a:r>
            <a:r>
              <a:rPr lang="nl-BE" sz="3600" dirty="0" err="1"/>
              <a:t>unconvertable</a:t>
            </a:r>
            <a:endParaRPr lang="nl-BE" sz="3600" dirty="0"/>
          </a:p>
        </p:txBody>
      </p:sp>
      <p:pic>
        <p:nvPicPr>
          <p:cNvPr id="7" name="Afbeelding 6" descr="Afbeelding met persoon, binnen, vrouw, haar&#10;&#10;Automatisch gegenereerde beschrijving">
            <a:extLst>
              <a:ext uri="{FF2B5EF4-FFF2-40B4-BE49-F238E27FC236}">
                <a16:creationId xmlns:a16="http://schemas.microsoft.com/office/drawing/2014/main" id="{9014B9ED-B519-4696-A0FF-64D7712DA3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21142" y="3835854"/>
            <a:ext cx="2857500" cy="1428750"/>
          </a:xfrm>
          <a:prstGeom prst="rect">
            <a:avLst/>
          </a:prstGeom>
        </p:spPr>
      </p:pic>
      <p:pic>
        <p:nvPicPr>
          <p:cNvPr id="9" name="Afbeelding 8" descr="Afbeelding met persoon, vrouw, dragen, binnen&#10;&#10;Automatisch gegenereerde beschrijving">
            <a:extLst>
              <a:ext uri="{FF2B5EF4-FFF2-40B4-BE49-F238E27FC236}">
                <a16:creationId xmlns:a16="http://schemas.microsoft.com/office/drawing/2014/main" id="{707D574F-C412-4CF9-877B-0F5AC304EB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21142" y="6154511"/>
            <a:ext cx="2857500" cy="1428750"/>
          </a:xfrm>
          <a:prstGeom prst="rect">
            <a:avLst/>
          </a:prstGeom>
        </p:spPr>
      </p:pic>
    </p:spTree>
    <p:extLst>
      <p:ext uri="{BB962C8B-B14F-4D97-AF65-F5344CB8AC3E}">
        <p14:creationId xmlns:p14="http://schemas.microsoft.com/office/powerpoint/2010/main" val="3455677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D5BB86-DFA2-4B7D-9458-6D6988AA0FBF}"/>
              </a:ext>
            </a:extLst>
          </p:cNvPr>
          <p:cNvSpPr>
            <a:spLocks noGrp="1"/>
          </p:cNvSpPr>
          <p:nvPr>
            <p:ph type="title"/>
          </p:nvPr>
        </p:nvSpPr>
        <p:spPr/>
        <p:txBody>
          <a:bodyPr/>
          <a:lstStyle/>
          <a:p>
            <a:endParaRPr lang="en-GB"/>
          </a:p>
        </p:txBody>
      </p:sp>
      <p:graphicFrame>
        <p:nvGraphicFramePr>
          <p:cNvPr id="7" name="Tabel 7">
            <a:extLst>
              <a:ext uri="{FF2B5EF4-FFF2-40B4-BE49-F238E27FC236}">
                <a16:creationId xmlns:a16="http://schemas.microsoft.com/office/drawing/2014/main" id="{8BAB8CC4-3327-467D-9600-1C8683783F9A}"/>
              </a:ext>
            </a:extLst>
          </p:cNvPr>
          <p:cNvGraphicFramePr>
            <a:graphicFrameLocks noGrp="1"/>
          </p:cNvGraphicFramePr>
          <p:nvPr>
            <p:ph idx="1"/>
            <p:extLst>
              <p:ext uri="{D42A27DB-BD31-4B8C-83A1-F6EECF244321}">
                <p14:modId xmlns:p14="http://schemas.microsoft.com/office/powerpoint/2010/main" val="2219217597"/>
              </p:ext>
            </p:extLst>
          </p:nvPr>
        </p:nvGraphicFramePr>
        <p:xfrm>
          <a:off x="836612" y="1193800"/>
          <a:ext cx="14753908" cy="7199088"/>
        </p:xfrm>
        <a:graphic>
          <a:graphicData uri="http://schemas.openxmlformats.org/drawingml/2006/table">
            <a:tbl>
              <a:tblPr firstRow="1" bandRow="1">
                <a:tableStyleId>{5940675A-B579-460E-94D1-54222C63F5DA}</a:tableStyleId>
              </a:tblPr>
              <a:tblGrid>
                <a:gridCol w="7376954">
                  <a:extLst>
                    <a:ext uri="{9D8B030D-6E8A-4147-A177-3AD203B41FA5}">
                      <a16:colId xmlns:a16="http://schemas.microsoft.com/office/drawing/2014/main" val="1598273735"/>
                    </a:ext>
                  </a:extLst>
                </a:gridCol>
                <a:gridCol w="7376954">
                  <a:extLst>
                    <a:ext uri="{9D8B030D-6E8A-4147-A177-3AD203B41FA5}">
                      <a16:colId xmlns:a16="http://schemas.microsoft.com/office/drawing/2014/main" val="1578739422"/>
                    </a:ext>
                  </a:extLst>
                </a:gridCol>
              </a:tblGrid>
              <a:tr h="606967">
                <a:tc>
                  <a:txBody>
                    <a:bodyPr/>
                    <a:lstStyle/>
                    <a:p>
                      <a:r>
                        <a:rPr lang="nl-BE" b="1" dirty="0"/>
                        <a:t>AU12</a:t>
                      </a:r>
                    </a:p>
                  </a:txBody>
                  <a:tcPr/>
                </a:tc>
                <a:tc>
                  <a:txBody>
                    <a:bodyPr/>
                    <a:lstStyle/>
                    <a:p>
                      <a:r>
                        <a:rPr lang="en-GB" b="0" dirty="0"/>
                        <a:t>Lip Corner Puller</a:t>
                      </a:r>
                    </a:p>
                  </a:txBody>
                  <a:tcPr/>
                </a:tc>
                <a:extLst>
                  <a:ext uri="{0D108BD9-81ED-4DB2-BD59-A6C34878D82A}">
                    <a16:rowId xmlns:a16="http://schemas.microsoft.com/office/drawing/2014/main" val="713263861"/>
                  </a:ext>
                </a:extLst>
              </a:tr>
              <a:tr h="606967">
                <a:tc>
                  <a:txBody>
                    <a:bodyPr/>
                    <a:lstStyle/>
                    <a:p>
                      <a:r>
                        <a:rPr lang="nl-BE" b="1" dirty="0"/>
                        <a:t>AU15</a:t>
                      </a:r>
                      <a:endParaRPr lang="en-GB" b="1" dirty="0"/>
                    </a:p>
                  </a:txBody>
                  <a:tcPr/>
                </a:tc>
                <a:tc>
                  <a:txBody>
                    <a:bodyPr/>
                    <a:lstStyle/>
                    <a:p>
                      <a:r>
                        <a:rPr lang="nl-BE" b="0" dirty="0"/>
                        <a:t>L</a:t>
                      </a:r>
                      <a:r>
                        <a:rPr lang="en-GB" b="0" dirty="0" err="1"/>
                        <a:t>ip</a:t>
                      </a:r>
                      <a:r>
                        <a:rPr lang="en-GB" b="0" dirty="0"/>
                        <a:t> Corner Depressor</a:t>
                      </a:r>
                    </a:p>
                  </a:txBody>
                  <a:tcPr/>
                </a:tc>
                <a:extLst>
                  <a:ext uri="{0D108BD9-81ED-4DB2-BD59-A6C34878D82A}">
                    <a16:rowId xmlns:a16="http://schemas.microsoft.com/office/drawing/2014/main" val="1052646082"/>
                  </a:ext>
                </a:extLst>
              </a:tr>
              <a:tr h="606967">
                <a:tc>
                  <a:txBody>
                    <a:bodyPr/>
                    <a:lstStyle/>
                    <a:p>
                      <a:r>
                        <a:rPr lang="nl-BE" b="1" dirty="0"/>
                        <a:t>Happy</a:t>
                      </a:r>
                      <a:endParaRPr lang="en-GB" b="1" dirty="0"/>
                    </a:p>
                  </a:txBody>
                  <a:tcPr/>
                </a:tc>
                <a:tc>
                  <a:txBody>
                    <a:bodyPr/>
                    <a:lstStyle/>
                    <a:p>
                      <a:r>
                        <a:rPr lang="nl-BE" dirty="0" err="1"/>
                        <a:t>Cheek</a:t>
                      </a:r>
                      <a:r>
                        <a:rPr lang="nl-BE" dirty="0"/>
                        <a:t> </a:t>
                      </a:r>
                      <a:r>
                        <a:rPr lang="nl-BE" dirty="0" err="1"/>
                        <a:t>Raiser</a:t>
                      </a:r>
                      <a:r>
                        <a:rPr lang="nl-BE" dirty="0"/>
                        <a:t>, Lip Corner </a:t>
                      </a:r>
                      <a:r>
                        <a:rPr lang="nl-BE" dirty="0" err="1"/>
                        <a:t>Puller</a:t>
                      </a:r>
                      <a:endParaRPr lang="en-GB" dirty="0"/>
                    </a:p>
                  </a:txBody>
                  <a:tcPr/>
                </a:tc>
                <a:extLst>
                  <a:ext uri="{0D108BD9-81ED-4DB2-BD59-A6C34878D82A}">
                    <a16:rowId xmlns:a16="http://schemas.microsoft.com/office/drawing/2014/main" val="2085462011"/>
                  </a:ext>
                </a:extLst>
              </a:tr>
              <a:tr h="1098687">
                <a:tc>
                  <a:txBody>
                    <a:bodyPr/>
                    <a:lstStyle/>
                    <a:p>
                      <a:r>
                        <a:rPr lang="nl-BE" b="1" dirty="0"/>
                        <a:t>Sad</a:t>
                      </a:r>
                      <a:endParaRPr lang="en-GB" b="1" dirty="0"/>
                    </a:p>
                  </a:txBody>
                  <a:tcPr/>
                </a:tc>
                <a:tc>
                  <a:txBody>
                    <a:bodyPr/>
                    <a:lstStyle/>
                    <a:p>
                      <a:r>
                        <a:rPr lang="nl-BE" dirty="0"/>
                        <a:t>Inner </a:t>
                      </a:r>
                      <a:r>
                        <a:rPr lang="nl-BE" dirty="0" err="1"/>
                        <a:t>Brow</a:t>
                      </a:r>
                      <a:r>
                        <a:rPr lang="nl-BE" dirty="0"/>
                        <a:t> </a:t>
                      </a:r>
                      <a:r>
                        <a:rPr lang="nl-BE" dirty="0" err="1"/>
                        <a:t>Raiser</a:t>
                      </a:r>
                      <a:r>
                        <a:rPr lang="nl-BE" dirty="0"/>
                        <a:t>, </a:t>
                      </a:r>
                      <a:r>
                        <a:rPr lang="nl-BE" dirty="0" err="1"/>
                        <a:t>Brow</a:t>
                      </a:r>
                      <a:r>
                        <a:rPr lang="nl-BE" dirty="0"/>
                        <a:t> </a:t>
                      </a:r>
                      <a:r>
                        <a:rPr lang="nl-BE" dirty="0" err="1"/>
                        <a:t>Lowerer</a:t>
                      </a:r>
                      <a:r>
                        <a:rPr lang="nl-BE" dirty="0"/>
                        <a:t>, Lip Corner </a:t>
                      </a:r>
                      <a:r>
                        <a:rPr lang="nl-BE" dirty="0" err="1"/>
                        <a:t>Depressor</a:t>
                      </a:r>
                      <a:endParaRPr lang="en-GB" dirty="0"/>
                    </a:p>
                  </a:txBody>
                  <a:tcPr/>
                </a:tc>
                <a:extLst>
                  <a:ext uri="{0D108BD9-81ED-4DB2-BD59-A6C34878D82A}">
                    <a16:rowId xmlns:a16="http://schemas.microsoft.com/office/drawing/2014/main" val="544139830"/>
                  </a:ext>
                </a:extLst>
              </a:tr>
              <a:tr h="1098687">
                <a:tc>
                  <a:txBody>
                    <a:bodyPr/>
                    <a:lstStyle/>
                    <a:p>
                      <a:r>
                        <a:rPr lang="nl-BE" b="1" dirty="0" err="1"/>
                        <a:t>Disgust</a:t>
                      </a:r>
                      <a:endParaRPr lang="en-GB" b="1" dirty="0"/>
                    </a:p>
                  </a:txBody>
                  <a:tcPr/>
                </a:tc>
                <a:tc>
                  <a:txBody>
                    <a:bodyPr/>
                    <a:lstStyle/>
                    <a:p>
                      <a:r>
                        <a:rPr lang="nl-BE" dirty="0" err="1"/>
                        <a:t>Nose</a:t>
                      </a:r>
                      <a:r>
                        <a:rPr lang="nl-BE" dirty="0"/>
                        <a:t> </a:t>
                      </a:r>
                      <a:r>
                        <a:rPr lang="nl-BE" dirty="0" err="1"/>
                        <a:t>Wrinkler</a:t>
                      </a:r>
                      <a:r>
                        <a:rPr lang="nl-BE" dirty="0"/>
                        <a:t>, Lip Corner </a:t>
                      </a:r>
                      <a:r>
                        <a:rPr lang="nl-BE" dirty="0" err="1"/>
                        <a:t>Depressor</a:t>
                      </a:r>
                      <a:r>
                        <a:rPr lang="nl-BE" dirty="0"/>
                        <a:t>, </a:t>
                      </a:r>
                      <a:r>
                        <a:rPr lang="nl-BE" dirty="0" err="1"/>
                        <a:t>Lower</a:t>
                      </a:r>
                      <a:r>
                        <a:rPr lang="nl-BE" dirty="0"/>
                        <a:t> Lip </a:t>
                      </a:r>
                      <a:r>
                        <a:rPr lang="nl-BE" dirty="0" err="1"/>
                        <a:t>Depressor</a:t>
                      </a:r>
                      <a:endParaRPr lang="en-GB" dirty="0"/>
                    </a:p>
                  </a:txBody>
                  <a:tcPr/>
                </a:tc>
                <a:extLst>
                  <a:ext uri="{0D108BD9-81ED-4DB2-BD59-A6C34878D82A}">
                    <a16:rowId xmlns:a16="http://schemas.microsoft.com/office/drawing/2014/main" val="3340131445"/>
                  </a:ext>
                </a:extLst>
              </a:tr>
              <a:tr h="1098687">
                <a:tc>
                  <a:txBody>
                    <a:bodyPr/>
                    <a:lstStyle/>
                    <a:p>
                      <a:r>
                        <a:rPr lang="nl-BE" b="1" dirty="0" err="1"/>
                        <a:t>Anger</a:t>
                      </a:r>
                      <a:endParaRPr lang="en-GB" b="1" dirty="0"/>
                    </a:p>
                  </a:txBody>
                  <a:tcPr/>
                </a:tc>
                <a:tc>
                  <a:txBody>
                    <a:bodyPr/>
                    <a:lstStyle/>
                    <a:p>
                      <a:r>
                        <a:rPr lang="nl-BE" dirty="0" err="1"/>
                        <a:t>Brow</a:t>
                      </a:r>
                      <a:r>
                        <a:rPr lang="nl-BE" dirty="0"/>
                        <a:t> </a:t>
                      </a:r>
                      <a:r>
                        <a:rPr lang="nl-BE" dirty="0" err="1"/>
                        <a:t>Lowerer</a:t>
                      </a:r>
                      <a:r>
                        <a:rPr lang="nl-BE" dirty="0"/>
                        <a:t>, </a:t>
                      </a:r>
                      <a:r>
                        <a:rPr lang="nl-BE" dirty="0" err="1"/>
                        <a:t>Upper</a:t>
                      </a:r>
                      <a:r>
                        <a:rPr lang="nl-BE" dirty="0"/>
                        <a:t> Lid </a:t>
                      </a:r>
                      <a:r>
                        <a:rPr lang="nl-BE" dirty="0" err="1"/>
                        <a:t>Raiser</a:t>
                      </a:r>
                      <a:r>
                        <a:rPr lang="nl-BE" dirty="0"/>
                        <a:t>, Lid </a:t>
                      </a:r>
                      <a:r>
                        <a:rPr lang="nl-BE" dirty="0" err="1"/>
                        <a:t>Tightener</a:t>
                      </a:r>
                      <a:r>
                        <a:rPr lang="nl-BE" dirty="0"/>
                        <a:t>, Lip </a:t>
                      </a:r>
                      <a:r>
                        <a:rPr lang="nl-BE" dirty="0" err="1"/>
                        <a:t>Tightener</a:t>
                      </a:r>
                      <a:endParaRPr lang="en-GB" dirty="0"/>
                    </a:p>
                  </a:txBody>
                  <a:tcPr/>
                </a:tc>
                <a:extLst>
                  <a:ext uri="{0D108BD9-81ED-4DB2-BD59-A6C34878D82A}">
                    <a16:rowId xmlns:a16="http://schemas.microsoft.com/office/drawing/2014/main" val="486797312"/>
                  </a:ext>
                </a:extLst>
              </a:tr>
              <a:tr h="2082126">
                <a:tc>
                  <a:txBody>
                    <a:bodyPr/>
                    <a:lstStyle/>
                    <a:p>
                      <a:r>
                        <a:rPr lang="nl-BE" b="1" dirty="0" err="1"/>
                        <a:t>scared</a:t>
                      </a:r>
                      <a:endParaRPr lang="en-GB" b="1" dirty="0"/>
                    </a:p>
                  </a:txBody>
                  <a:tcPr/>
                </a:tc>
                <a:tc>
                  <a:txBody>
                    <a:bodyPr/>
                    <a:lstStyle/>
                    <a:p>
                      <a:r>
                        <a:rPr lang="nl-BE" dirty="0"/>
                        <a:t>Inner </a:t>
                      </a:r>
                      <a:r>
                        <a:rPr lang="nl-BE" dirty="0" err="1"/>
                        <a:t>Brow</a:t>
                      </a:r>
                      <a:r>
                        <a:rPr lang="nl-BE" dirty="0"/>
                        <a:t> </a:t>
                      </a:r>
                      <a:r>
                        <a:rPr lang="nl-BE" dirty="0" err="1"/>
                        <a:t>Raiser</a:t>
                      </a:r>
                      <a:r>
                        <a:rPr lang="nl-BE" dirty="0"/>
                        <a:t>, Outer </a:t>
                      </a:r>
                      <a:r>
                        <a:rPr lang="nl-BE" dirty="0" err="1"/>
                        <a:t>Brow</a:t>
                      </a:r>
                      <a:r>
                        <a:rPr lang="nl-BE" dirty="0"/>
                        <a:t> </a:t>
                      </a:r>
                      <a:r>
                        <a:rPr lang="nl-BE" dirty="0" err="1"/>
                        <a:t>Raiser</a:t>
                      </a:r>
                      <a:r>
                        <a:rPr lang="nl-BE" dirty="0"/>
                        <a:t>, </a:t>
                      </a:r>
                      <a:r>
                        <a:rPr lang="nl-BE" dirty="0" err="1"/>
                        <a:t>Brow</a:t>
                      </a:r>
                      <a:r>
                        <a:rPr lang="nl-BE" dirty="0"/>
                        <a:t> </a:t>
                      </a:r>
                      <a:r>
                        <a:rPr lang="nl-BE" dirty="0" err="1"/>
                        <a:t>Lowerer</a:t>
                      </a:r>
                      <a:r>
                        <a:rPr lang="nl-BE" dirty="0"/>
                        <a:t>, </a:t>
                      </a:r>
                      <a:r>
                        <a:rPr lang="nl-BE" dirty="0" err="1"/>
                        <a:t>Upper</a:t>
                      </a:r>
                      <a:r>
                        <a:rPr lang="nl-BE" dirty="0"/>
                        <a:t> Lid </a:t>
                      </a:r>
                      <a:r>
                        <a:rPr lang="nl-BE" dirty="0" err="1"/>
                        <a:t>Raiser</a:t>
                      </a:r>
                      <a:r>
                        <a:rPr lang="nl-BE" dirty="0"/>
                        <a:t>, Lid </a:t>
                      </a:r>
                      <a:r>
                        <a:rPr lang="nl-BE" dirty="0" err="1"/>
                        <a:t>Tightener</a:t>
                      </a:r>
                      <a:r>
                        <a:rPr lang="nl-BE" dirty="0"/>
                        <a:t>, Lip Stretcher, </a:t>
                      </a:r>
                      <a:r>
                        <a:rPr lang="nl-BE" dirty="0" err="1"/>
                        <a:t>Jaw</a:t>
                      </a:r>
                      <a:r>
                        <a:rPr lang="nl-BE" dirty="0"/>
                        <a:t> Drop</a:t>
                      </a:r>
                      <a:endParaRPr lang="en-GB" dirty="0"/>
                    </a:p>
                  </a:txBody>
                  <a:tcPr/>
                </a:tc>
                <a:extLst>
                  <a:ext uri="{0D108BD9-81ED-4DB2-BD59-A6C34878D82A}">
                    <a16:rowId xmlns:a16="http://schemas.microsoft.com/office/drawing/2014/main" val="740653740"/>
                  </a:ext>
                </a:extLst>
              </a:tr>
            </a:tbl>
          </a:graphicData>
        </a:graphic>
      </p:graphicFrame>
      <p:sp>
        <p:nvSpPr>
          <p:cNvPr id="4" name="Tijdelijke aanduiding voor dianummer 3">
            <a:extLst>
              <a:ext uri="{FF2B5EF4-FFF2-40B4-BE49-F238E27FC236}">
                <a16:creationId xmlns:a16="http://schemas.microsoft.com/office/drawing/2014/main" id="{5C857F42-575A-4D5D-BA11-72BD7A9574A5}"/>
              </a:ext>
            </a:extLst>
          </p:cNvPr>
          <p:cNvSpPr>
            <a:spLocks noGrp="1"/>
          </p:cNvSpPr>
          <p:nvPr>
            <p:ph type="sldNum" sz="quarter" idx="12"/>
          </p:nvPr>
        </p:nvSpPr>
        <p:spPr/>
        <p:txBody>
          <a:bodyPr/>
          <a:lstStyle/>
          <a:p>
            <a:fld id="{7AE184E0-0BD4-4705-A12B-9B71DDE63301}" type="slidenum">
              <a:rPr lang="nl-BE" noProof="0" smtClean="0"/>
              <a:t>34</a:t>
            </a:fld>
            <a:endParaRPr lang="nl-BE" noProof="0" dirty="0"/>
          </a:p>
        </p:txBody>
      </p:sp>
    </p:spTree>
    <p:extLst>
      <p:ext uri="{BB962C8B-B14F-4D97-AF65-F5344CB8AC3E}">
        <p14:creationId xmlns:p14="http://schemas.microsoft.com/office/powerpoint/2010/main" val="4118105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35D85-B198-4DB1-B177-CA09AD18A608}"/>
              </a:ext>
            </a:extLst>
          </p:cNvPr>
          <p:cNvSpPr>
            <a:spLocks noGrp="1"/>
          </p:cNvSpPr>
          <p:nvPr>
            <p:ph type="title"/>
          </p:nvPr>
        </p:nvSpPr>
        <p:spPr/>
        <p:txBody>
          <a:bodyPr/>
          <a:lstStyle/>
          <a:p>
            <a:r>
              <a:rPr lang="nl-BE" dirty="0" err="1"/>
              <a:t>Valence</a:t>
            </a:r>
            <a:endParaRPr lang="en-GB" dirty="0"/>
          </a:p>
        </p:txBody>
      </p:sp>
      <p:sp>
        <p:nvSpPr>
          <p:cNvPr id="4" name="Tijdelijke aanduiding voor dianummer 3">
            <a:extLst>
              <a:ext uri="{FF2B5EF4-FFF2-40B4-BE49-F238E27FC236}">
                <a16:creationId xmlns:a16="http://schemas.microsoft.com/office/drawing/2014/main" id="{F61249EC-CDF0-428D-B787-2E756C75E4E8}"/>
              </a:ext>
            </a:extLst>
          </p:cNvPr>
          <p:cNvSpPr>
            <a:spLocks noGrp="1"/>
          </p:cNvSpPr>
          <p:nvPr>
            <p:ph type="sldNum" sz="quarter" idx="12"/>
          </p:nvPr>
        </p:nvSpPr>
        <p:spPr/>
        <p:txBody>
          <a:bodyPr/>
          <a:lstStyle/>
          <a:p>
            <a:fld id="{7AE184E0-0BD4-4705-A12B-9B71DDE63301}" type="slidenum">
              <a:rPr lang="nl-BE" noProof="0" smtClean="0"/>
              <a:t>35</a:t>
            </a:fld>
            <a:endParaRPr lang="nl-BE" noProof="0" dirty="0"/>
          </a:p>
        </p:txBody>
      </p:sp>
      <p:pic>
        <p:nvPicPr>
          <p:cNvPr id="8" name="Afbeelding 7">
            <a:extLst>
              <a:ext uri="{FF2B5EF4-FFF2-40B4-BE49-F238E27FC236}">
                <a16:creationId xmlns:a16="http://schemas.microsoft.com/office/drawing/2014/main" id="{86FD6F01-1544-4FC4-B4B1-84FE1B31B162}"/>
              </a:ext>
            </a:extLst>
          </p:cNvPr>
          <p:cNvPicPr>
            <a:picLocks noChangeAspect="1"/>
          </p:cNvPicPr>
          <p:nvPr/>
        </p:nvPicPr>
        <p:blipFill>
          <a:blip r:embed="rId2"/>
          <a:stretch>
            <a:fillRect/>
          </a:stretch>
        </p:blipFill>
        <p:spPr>
          <a:xfrm>
            <a:off x="312468" y="1115693"/>
            <a:ext cx="15705282" cy="8474489"/>
          </a:xfrm>
          <a:prstGeom prst="rect">
            <a:avLst/>
          </a:prstGeom>
        </p:spPr>
      </p:pic>
    </p:spTree>
    <p:extLst>
      <p:ext uri="{BB962C8B-B14F-4D97-AF65-F5344CB8AC3E}">
        <p14:creationId xmlns:p14="http://schemas.microsoft.com/office/powerpoint/2010/main" val="192533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5BCD15-91F3-4F63-BABA-C8FAA53E1299}"/>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4FC9F3E0-ABFF-4EE5-9D45-7BCE2BF5A3F3}"/>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0EB8EEF6-3707-4C2F-93C3-1BA87768EDF0}"/>
              </a:ext>
            </a:extLst>
          </p:cNvPr>
          <p:cNvSpPr>
            <a:spLocks noGrp="1"/>
          </p:cNvSpPr>
          <p:nvPr>
            <p:ph type="sldNum" sz="quarter" idx="12"/>
          </p:nvPr>
        </p:nvSpPr>
        <p:spPr/>
        <p:txBody>
          <a:bodyPr/>
          <a:lstStyle/>
          <a:p>
            <a:fld id="{7AE184E0-0BD4-4705-A12B-9B71DDE63301}" type="slidenum">
              <a:rPr lang="nl-BE" noProof="0" smtClean="0"/>
              <a:t>36</a:t>
            </a:fld>
            <a:endParaRPr lang="nl-BE" noProof="0" dirty="0"/>
          </a:p>
        </p:txBody>
      </p:sp>
      <p:pic>
        <p:nvPicPr>
          <p:cNvPr id="8" name="Afbeelding 7">
            <a:extLst>
              <a:ext uri="{FF2B5EF4-FFF2-40B4-BE49-F238E27FC236}">
                <a16:creationId xmlns:a16="http://schemas.microsoft.com/office/drawing/2014/main" id="{4ACF4094-A9D2-4DA8-A7DC-A75BD1AFF9F6}"/>
              </a:ext>
            </a:extLst>
          </p:cNvPr>
          <p:cNvPicPr>
            <a:picLocks noChangeAspect="1"/>
          </p:cNvPicPr>
          <p:nvPr/>
        </p:nvPicPr>
        <p:blipFill>
          <a:blip r:embed="rId2"/>
          <a:stretch>
            <a:fillRect/>
          </a:stretch>
        </p:blipFill>
        <p:spPr>
          <a:xfrm>
            <a:off x="1077686" y="-274300"/>
            <a:ext cx="14728371" cy="9993519"/>
          </a:xfrm>
          <a:prstGeom prst="rect">
            <a:avLst/>
          </a:prstGeom>
        </p:spPr>
      </p:pic>
    </p:spTree>
    <p:extLst>
      <p:ext uri="{BB962C8B-B14F-4D97-AF65-F5344CB8AC3E}">
        <p14:creationId xmlns:p14="http://schemas.microsoft.com/office/powerpoint/2010/main" val="4137580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22A6AF-DC8C-47B7-951F-D42224F64637}"/>
              </a:ext>
            </a:extLst>
          </p:cNvPr>
          <p:cNvSpPr>
            <a:spLocks noGrp="1"/>
          </p:cNvSpPr>
          <p:nvPr>
            <p:ph type="title"/>
          </p:nvPr>
        </p:nvSpPr>
        <p:spPr/>
        <p:txBody>
          <a:bodyPr/>
          <a:lstStyle/>
          <a:p>
            <a:r>
              <a:rPr lang="nl-BE" dirty="0" err="1"/>
              <a:t>Arousal</a:t>
            </a:r>
            <a:endParaRPr lang="en-GB" dirty="0"/>
          </a:p>
        </p:txBody>
      </p:sp>
      <p:sp>
        <p:nvSpPr>
          <p:cNvPr id="3" name="Tijdelijke aanduiding voor inhoud 2">
            <a:extLst>
              <a:ext uri="{FF2B5EF4-FFF2-40B4-BE49-F238E27FC236}">
                <a16:creationId xmlns:a16="http://schemas.microsoft.com/office/drawing/2014/main" id="{A1AA9D41-78AC-477F-91B4-652D1BF93E4A}"/>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BB80F614-3B63-4D1C-AA9E-84D9448DA51D}"/>
              </a:ext>
            </a:extLst>
          </p:cNvPr>
          <p:cNvSpPr>
            <a:spLocks noGrp="1"/>
          </p:cNvSpPr>
          <p:nvPr>
            <p:ph type="sldNum" sz="quarter" idx="12"/>
          </p:nvPr>
        </p:nvSpPr>
        <p:spPr/>
        <p:txBody>
          <a:bodyPr/>
          <a:lstStyle/>
          <a:p>
            <a:fld id="{7AE184E0-0BD4-4705-A12B-9B71DDE63301}" type="slidenum">
              <a:rPr lang="nl-BE" noProof="0" smtClean="0"/>
              <a:t>37</a:t>
            </a:fld>
            <a:endParaRPr lang="nl-BE" noProof="0" dirty="0"/>
          </a:p>
        </p:txBody>
      </p:sp>
      <p:pic>
        <p:nvPicPr>
          <p:cNvPr id="8" name="Afbeelding 7">
            <a:extLst>
              <a:ext uri="{FF2B5EF4-FFF2-40B4-BE49-F238E27FC236}">
                <a16:creationId xmlns:a16="http://schemas.microsoft.com/office/drawing/2014/main" id="{A6F79C60-1E2A-4DF0-A6D8-EED5919272B2}"/>
              </a:ext>
            </a:extLst>
          </p:cNvPr>
          <p:cNvPicPr>
            <a:picLocks noChangeAspect="1"/>
          </p:cNvPicPr>
          <p:nvPr/>
        </p:nvPicPr>
        <p:blipFill>
          <a:blip r:embed="rId3"/>
          <a:stretch>
            <a:fillRect/>
          </a:stretch>
        </p:blipFill>
        <p:spPr>
          <a:xfrm>
            <a:off x="1681843" y="1093042"/>
            <a:ext cx="15537375" cy="8413553"/>
          </a:xfrm>
          <a:prstGeom prst="rect">
            <a:avLst/>
          </a:prstGeom>
        </p:spPr>
      </p:pic>
      <p:sp>
        <p:nvSpPr>
          <p:cNvPr id="9" name="Tekstvak 8">
            <a:extLst>
              <a:ext uri="{FF2B5EF4-FFF2-40B4-BE49-F238E27FC236}">
                <a16:creationId xmlns:a16="http://schemas.microsoft.com/office/drawing/2014/main" id="{AF5E648D-F9FE-4BA6-863F-83BEEFA85F55}"/>
              </a:ext>
            </a:extLst>
          </p:cNvPr>
          <p:cNvSpPr txBox="1"/>
          <p:nvPr/>
        </p:nvSpPr>
        <p:spPr>
          <a:xfrm>
            <a:off x="11737629" y="1816658"/>
            <a:ext cx="3853436" cy="807080"/>
          </a:xfrm>
          <a:prstGeom prst="rect">
            <a:avLst/>
          </a:prstGeom>
          <a:noFill/>
        </p:spPr>
        <p:txBody>
          <a:bodyPr wrap="square" rtlCol="0">
            <a:spAutoFit/>
          </a:bodyPr>
          <a:lstStyle/>
          <a:p>
            <a:pPr>
              <a:lnSpc>
                <a:spcPct val="120000"/>
              </a:lnSpc>
            </a:pPr>
            <a:r>
              <a:rPr lang="nl-BE" sz="1600" dirty="0"/>
              <a:t>b=-0.016, SE=0.005, p-</a:t>
            </a:r>
            <a:r>
              <a:rPr lang="nl-BE" sz="1600" dirty="0" err="1"/>
              <a:t>value</a:t>
            </a:r>
            <a:r>
              <a:rPr lang="nl-BE" sz="1600" dirty="0"/>
              <a:t>=0.002</a:t>
            </a:r>
            <a:endParaRPr lang="en-GB" sz="1600" dirty="0"/>
          </a:p>
          <a:p>
            <a:pPr algn="l">
              <a:lnSpc>
                <a:spcPct val="120000"/>
              </a:lnSpc>
            </a:pPr>
            <a:endParaRPr lang="en-GB" sz="2500" dirty="0"/>
          </a:p>
        </p:txBody>
      </p:sp>
    </p:spTree>
    <p:extLst>
      <p:ext uri="{BB962C8B-B14F-4D97-AF65-F5344CB8AC3E}">
        <p14:creationId xmlns:p14="http://schemas.microsoft.com/office/powerpoint/2010/main" val="2628306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886AA3-2CA6-4E64-9877-1AB9A01219EB}"/>
              </a:ext>
            </a:extLst>
          </p:cNvPr>
          <p:cNvSpPr>
            <a:spLocks noGrp="1"/>
          </p:cNvSpPr>
          <p:nvPr>
            <p:ph type="title"/>
          </p:nvPr>
        </p:nvSpPr>
        <p:spPr/>
        <p:txBody>
          <a:bodyPr/>
          <a:lstStyle/>
          <a:p>
            <a:endParaRPr lang="en-GB"/>
          </a:p>
        </p:txBody>
      </p:sp>
      <p:sp>
        <p:nvSpPr>
          <p:cNvPr id="3" name="Tijdelijke aanduiding voor inhoud 2">
            <a:extLst>
              <a:ext uri="{FF2B5EF4-FFF2-40B4-BE49-F238E27FC236}">
                <a16:creationId xmlns:a16="http://schemas.microsoft.com/office/drawing/2014/main" id="{1C62DFBB-35DB-4B31-B17B-DCB7DFF0C84A}"/>
              </a:ext>
            </a:extLst>
          </p:cNvPr>
          <p:cNvSpPr>
            <a:spLocks noGrp="1"/>
          </p:cNvSpPr>
          <p:nvPr>
            <p:ph idx="1"/>
          </p:nvPr>
        </p:nvSpPr>
        <p:spPr/>
        <p:txBody>
          <a:bodyPr/>
          <a:lstStyle/>
          <a:p>
            <a:endParaRPr lang="en-GB"/>
          </a:p>
        </p:txBody>
      </p:sp>
      <p:sp>
        <p:nvSpPr>
          <p:cNvPr id="4" name="Tijdelijke aanduiding voor dianummer 3">
            <a:extLst>
              <a:ext uri="{FF2B5EF4-FFF2-40B4-BE49-F238E27FC236}">
                <a16:creationId xmlns:a16="http://schemas.microsoft.com/office/drawing/2014/main" id="{AF1BB196-9744-4B25-9166-0054BE5AA5E8}"/>
              </a:ext>
            </a:extLst>
          </p:cNvPr>
          <p:cNvSpPr>
            <a:spLocks noGrp="1"/>
          </p:cNvSpPr>
          <p:nvPr>
            <p:ph type="sldNum" sz="quarter" idx="12"/>
          </p:nvPr>
        </p:nvSpPr>
        <p:spPr/>
        <p:txBody>
          <a:bodyPr/>
          <a:lstStyle/>
          <a:p>
            <a:fld id="{7AE184E0-0BD4-4705-A12B-9B71DDE63301}" type="slidenum">
              <a:rPr lang="nl-BE" noProof="0" smtClean="0"/>
              <a:t>38</a:t>
            </a:fld>
            <a:endParaRPr lang="nl-BE" noProof="0" dirty="0"/>
          </a:p>
        </p:txBody>
      </p:sp>
      <p:pic>
        <p:nvPicPr>
          <p:cNvPr id="8" name="Afbeelding 7">
            <a:extLst>
              <a:ext uri="{FF2B5EF4-FFF2-40B4-BE49-F238E27FC236}">
                <a16:creationId xmlns:a16="http://schemas.microsoft.com/office/drawing/2014/main" id="{769689FF-45E9-4138-A802-198F5BDF2BF0}"/>
              </a:ext>
            </a:extLst>
          </p:cNvPr>
          <p:cNvPicPr>
            <a:picLocks noChangeAspect="1"/>
          </p:cNvPicPr>
          <p:nvPr/>
        </p:nvPicPr>
        <p:blipFill>
          <a:blip r:embed="rId2"/>
          <a:stretch>
            <a:fillRect/>
          </a:stretch>
        </p:blipFill>
        <p:spPr>
          <a:xfrm>
            <a:off x="195942" y="-112721"/>
            <a:ext cx="14352815" cy="9979042"/>
          </a:xfrm>
          <a:prstGeom prst="rect">
            <a:avLst/>
          </a:prstGeom>
        </p:spPr>
      </p:pic>
    </p:spTree>
    <p:extLst>
      <p:ext uri="{BB962C8B-B14F-4D97-AF65-F5344CB8AC3E}">
        <p14:creationId xmlns:p14="http://schemas.microsoft.com/office/powerpoint/2010/main" val="402786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5F4496-576F-4795-AF26-1F0C33D952ED}"/>
              </a:ext>
            </a:extLst>
          </p:cNvPr>
          <p:cNvSpPr>
            <a:spLocks noGrp="1"/>
          </p:cNvSpPr>
          <p:nvPr>
            <p:ph type="ctrTitle"/>
          </p:nvPr>
        </p:nvSpPr>
        <p:spPr/>
        <p:txBody>
          <a:bodyPr/>
          <a:lstStyle/>
          <a:p>
            <a:r>
              <a:rPr lang="nl-BE" dirty="0"/>
              <a:t>DASS</a:t>
            </a:r>
            <a:endParaRPr lang="en-GB" dirty="0"/>
          </a:p>
        </p:txBody>
      </p:sp>
      <p:sp>
        <p:nvSpPr>
          <p:cNvPr id="3" name="Tijdelijke aanduiding voor dianummer 2">
            <a:extLst>
              <a:ext uri="{FF2B5EF4-FFF2-40B4-BE49-F238E27FC236}">
                <a16:creationId xmlns:a16="http://schemas.microsoft.com/office/drawing/2014/main" id="{1DFFF66B-B55C-467A-802C-76521F22EFFD}"/>
              </a:ext>
            </a:extLst>
          </p:cNvPr>
          <p:cNvSpPr>
            <a:spLocks noGrp="1"/>
          </p:cNvSpPr>
          <p:nvPr>
            <p:ph type="sldNum" sz="quarter" idx="4"/>
          </p:nvPr>
        </p:nvSpPr>
        <p:spPr/>
        <p:txBody>
          <a:bodyPr/>
          <a:lstStyle/>
          <a:p>
            <a:fld id="{7AE184E0-0BD4-4705-A12B-9B71DDE63301}" type="slidenum">
              <a:rPr lang="nl-BE" noProof="0" smtClean="0"/>
              <a:pPr/>
              <a:t>39</a:t>
            </a:fld>
            <a:endParaRPr lang="nl-BE" noProof="0" dirty="0"/>
          </a:p>
        </p:txBody>
      </p:sp>
    </p:spTree>
    <p:extLst>
      <p:ext uri="{BB962C8B-B14F-4D97-AF65-F5344CB8AC3E}">
        <p14:creationId xmlns:p14="http://schemas.microsoft.com/office/powerpoint/2010/main" val="330127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a:extLst>
              <a:ext uri="{FF2B5EF4-FFF2-40B4-BE49-F238E27FC236}">
                <a16:creationId xmlns:a16="http://schemas.microsoft.com/office/drawing/2014/main" id="{2840FC4E-ED68-4CB4-AA4D-5C145D0C2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52" y="603756"/>
            <a:ext cx="18563838" cy="6574692"/>
          </a:xfrm>
          <a:prstGeom prst="rect">
            <a:avLst/>
          </a:prstGeom>
        </p:spPr>
      </p:pic>
      <p:sp>
        <p:nvSpPr>
          <p:cNvPr id="12" name="Tekstvak 11">
            <a:extLst>
              <a:ext uri="{FF2B5EF4-FFF2-40B4-BE49-F238E27FC236}">
                <a16:creationId xmlns:a16="http://schemas.microsoft.com/office/drawing/2014/main" id="{9DA9C3EF-F112-4779-8FAE-1E2579763EE6}"/>
              </a:ext>
            </a:extLst>
          </p:cNvPr>
          <p:cNvSpPr txBox="1"/>
          <p:nvPr/>
        </p:nvSpPr>
        <p:spPr>
          <a:xfrm>
            <a:off x="9911443" y="8327571"/>
            <a:ext cx="7004957" cy="656077"/>
          </a:xfrm>
          <a:prstGeom prst="rect">
            <a:avLst/>
          </a:prstGeom>
          <a:noFill/>
        </p:spPr>
        <p:txBody>
          <a:bodyPr wrap="square" rtlCol="0">
            <a:spAutoFit/>
          </a:bodyPr>
          <a:lstStyle/>
          <a:p>
            <a:pPr algn="l">
              <a:lnSpc>
                <a:spcPct val="120000"/>
              </a:lnSpc>
            </a:pPr>
            <a:r>
              <a:rPr lang="nl-BE" sz="1600" dirty="0" err="1"/>
              <a:t>HelloClue</a:t>
            </a:r>
            <a:r>
              <a:rPr lang="nl-BE" sz="1600" dirty="0"/>
              <a:t> (2020). https://twitter.com/clue/status/1000082320081076225</a:t>
            </a:r>
          </a:p>
          <a:p>
            <a:pPr algn="l">
              <a:lnSpc>
                <a:spcPct val="120000"/>
              </a:lnSpc>
            </a:pPr>
            <a:endParaRPr lang="en-GB" sz="1600" dirty="0"/>
          </a:p>
        </p:txBody>
      </p:sp>
    </p:spTree>
    <p:extLst>
      <p:ext uri="{BB962C8B-B14F-4D97-AF65-F5344CB8AC3E}">
        <p14:creationId xmlns:p14="http://schemas.microsoft.com/office/powerpoint/2010/main" val="1753577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DD763F-8769-4B1D-95C5-840B191F8991}"/>
              </a:ext>
            </a:extLst>
          </p:cNvPr>
          <p:cNvSpPr>
            <a:spLocks noGrp="1"/>
          </p:cNvSpPr>
          <p:nvPr>
            <p:ph type="title"/>
          </p:nvPr>
        </p:nvSpPr>
        <p:spPr/>
        <p:txBody>
          <a:bodyPr/>
          <a:lstStyle/>
          <a:p>
            <a:r>
              <a:rPr lang="nl-BE" dirty="0"/>
              <a:t>DASS</a:t>
            </a:r>
            <a:endParaRPr lang="en-GB" dirty="0"/>
          </a:p>
        </p:txBody>
      </p:sp>
      <p:sp>
        <p:nvSpPr>
          <p:cNvPr id="3" name="Tijdelijke aanduiding voor inhoud 2">
            <a:extLst>
              <a:ext uri="{FF2B5EF4-FFF2-40B4-BE49-F238E27FC236}">
                <a16:creationId xmlns:a16="http://schemas.microsoft.com/office/drawing/2014/main" id="{A367BAB6-85CA-4815-AA90-C252C5A2495E}"/>
              </a:ext>
            </a:extLst>
          </p:cNvPr>
          <p:cNvSpPr>
            <a:spLocks noGrp="1"/>
          </p:cNvSpPr>
          <p:nvPr>
            <p:ph idx="1"/>
          </p:nvPr>
        </p:nvSpPr>
        <p:spPr/>
        <p:txBody>
          <a:bodyPr/>
          <a:lstStyle/>
          <a:p>
            <a:r>
              <a:rPr lang="nl-BE" dirty="0" err="1"/>
              <a:t>Depression</a:t>
            </a:r>
            <a:r>
              <a:rPr lang="nl-BE" dirty="0"/>
              <a:t>, </a:t>
            </a:r>
            <a:r>
              <a:rPr lang="nl-BE" dirty="0" err="1"/>
              <a:t>Anxiety</a:t>
            </a:r>
            <a:r>
              <a:rPr lang="nl-BE" dirty="0"/>
              <a:t>, Stress</a:t>
            </a:r>
          </a:p>
          <a:p>
            <a:r>
              <a:rPr lang="nl-BE" dirty="0" err="1"/>
              <a:t>Trait</a:t>
            </a:r>
            <a:r>
              <a:rPr lang="nl-BE" dirty="0"/>
              <a:t>, </a:t>
            </a:r>
            <a:r>
              <a:rPr lang="nl-BE" dirty="0" err="1"/>
              <a:t>not</a:t>
            </a:r>
            <a:r>
              <a:rPr lang="nl-BE" dirty="0"/>
              <a:t> state</a:t>
            </a:r>
            <a:endParaRPr lang="en-GB" dirty="0"/>
          </a:p>
        </p:txBody>
      </p:sp>
      <p:sp>
        <p:nvSpPr>
          <p:cNvPr id="4" name="Tijdelijke aanduiding voor dianummer 3">
            <a:extLst>
              <a:ext uri="{FF2B5EF4-FFF2-40B4-BE49-F238E27FC236}">
                <a16:creationId xmlns:a16="http://schemas.microsoft.com/office/drawing/2014/main" id="{0520ADE0-5DB0-4B5C-BA2A-4FD4CF4A7726}"/>
              </a:ext>
            </a:extLst>
          </p:cNvPr>
          <p:cNvSpPr>
            <a:spLocks noGrp="1"/>
          </p:cNvSpPr>
          <p:nvPr>
            <p:ph type="sldNum" sz="quarter" idx="12"/>
          </p:nvPr>
        </p:nvSpPr>
        <p:spPr/>
        <p:txBody>
          <a:bodyPr/>
          <a:lstStyle/>
          <a:p>
            <a:fld id="{7AE184E0-0BD4-4705-A12B-9B71DDE63301}" type="slidenum">
              <a:rPr lang="nl-BE" noProof="0" smtClean="0"/>
              <a:t>40</a:t>
            </a:fld>
            <a:endParaRPr lang="nl-BE" noProof="0" dirty="0"/>
          </a:p>
        </p:txBody>
      </p:sp>
    </p:spTree>
    <p:extLst>
      <p:ext uri="{BB962C8B-B14F-4D97-AF65-F5344CB8AC3E}">
        <p14:creationId xmlns:p14="http://schemas.microsoft.com/office/powerpoint/2010/main" val="1701711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F97475-3D10-4630-8143-73839CC055FD}"/>
              </a:ext>
            </a:extLst>
          </p:cNvPr>
          <p:cNvSpPr>
            <a:spLocks noGrp="1"/>
          </p:cNvSpPr>
          <p:nvPr>
            <p:ph type="title"/>
          </p:nvPr>
        </p:nvSpPr>
        <p:spPr/>
        <p:txBody>
          <a:bodyPr/>
          <a:lstStyle/>
          <a:p>
            <a:endParaRPr lang="en-GB"/>
          </a:p>
        </p:txBody>
      </p:sp>
      <p:sp>
        <p:nvSpPr>
          <p:cNvPr id="4" name="Tijdelijke aanduiding voor dianummer 3">
            <a:extLst>
              <a:ext uri="{FF2B5EF4-FFF2-40B4-BE49-F238E27FC236}">
                <a16:creationId xmlns:a16="http://schemas.microsoft.com/office/drawing/2014/main" id="{44D78257-CD01-4E73-BA7B-F86863595DDB}"/>
              </a:ext>
            </a:extLst>
          </p:cNvPr>
          <p:cNvSpPr>
            <a:spLocks noGrp="1"/>
          </p:cNvSpPr>
          <p:nvPr>
            <p:ph type="sldNum" sz="quarter" idx="12"/>
          </p:nvPr>
        </p:nvSpPr>
        <p:spPr/>
        <p:txBody>
          <a:bodyPr/>
          <a:lstStyle/>
          <a:p>
            <a:fld id="{7AE184E0-0BD4-4705-A12B-9B71DDE63301}" type="slidenum">
              <a:rPr lang="nl-BE" noProof="0" smtClean="0"/>
              <a:t>41</a:t>
            </a:fld>
            <a:endParaRPr lang="nl-BE" noProof="0" dirty="0"/>
          </a:p>
        </p:txBody>
      </p:sp>
      <p:pic>
        <p:nvPicPr>
          <p:cNvPr id="10" name="Tijdelijke aanduiding voor inhoud 9">
            <a:extLst>
              <a:ext uri="{FF2B5EF4-FFF2-40B4-BE49-F238E27FC236}">
                <a16:creationId xmlns:a16="http://schemas.microsoft.com/office/drawing/2014/main" id="{4465C6C8-A027-4FF3-AB21-1C806C8FABE1}"/>
              </a:ext>
            </a:extLst>
          </p:cNvPr>
          <p:cNvPicPr>
            <a:picLocks noGrp="1" noChangeAspect="1"/>
          </p:cNvPicPr>
          <p:nvPr>
            <p:ph idx="1"/>
          </p:nvPr>
        </p:nvPicPr>
        <p:blipFill>
          <a:blip r:embed="rId3"/>
          <a:stretch>
            <a:fillRect/>
          </a:stretch>
        </p:blipFill>
        <p:spPr>
          <a:xfrm>
            <a:off x="8858586" y="1"/>
            <a:ext cx="8480087" cy="4876799"/>
          </a:xfrm>
        </p:spPr>
      </p:pic>
      <p:pic>
        <p:nvPicPr>
          <p:cNvPr id="8" name="Afbeelding 7">
            <a:extLst>
              <a:ext uri="{FF2B5EF4-FFF2-40B4-BE49-F238E27FC236}">
                <a16:creationId xmlns:a16="http://schemas.microsoft.com/office/drawing/2014/main" id="{5EDA0CC0-FD30-4CB9-BE44-4DB3E70B4739}"/>
              </a:ext>
            </a:extLst>
          </p:cNvPr>
          <p:cNvPicPr>
            <a:picLocks noChangeAspect="1"/>
          </p:cNvPicPr>
          <p:nvPr/>
        </p:nvPicPr>
        <p:blipFill>
          <a:blip r:embed="rId4"/>
          <a:stretch>
            <a:fillRect/>
          </a:stretch>
        </p:blipFill>
        <p:spPr>
          <a:xfrm>
            <a:off x="1" y="0"/>
            <a:ext cx="8480088" cy="4879266"/>
          </a:xfrm>
          <a:prstGeom prst="rect">
            <a:avLst/>
          </a:prstGeom>
        </p:spPr>
      </p:pic>
      <p:pic>
        <p:nvPicPr>
          <p:cNvPr id="12" name="Afbeelding 11">
            <a:extLst>
              <a:ext uri="{FF2B5EF4-FFF2-40B4-BE49-F238E27FC236}">
                <a16:creationId xmlns:a16="http://schemas.microsoft.com/office/drawing/2014/main" id="{A6025CD2-5F71-4B91-B0F7-D86AA4BAC7E3}"/>
              </a:ext>
            </a:extLst>
          </p:cNvPr>
          <p:cNvPicPr>
            <a:picLocks noChangeAspect="1"/>
          </p:cNvPicPr>
          <p:nvPr/>
        </p:nvPicPr>
        <p:blipFill>
          <a:blip r:embed="rId5"/>
          <a:stretch>
            <a:fillRect/>
          </a:stretch>
        </p:blipFill>
        <p:spPr>
          <a:xfrm>
            <a:off x="4469661" y="4876800"/>
            <a:ext cx="8551596" cy="4917731"/>
          </a:xfrm>
          <a:prstGeom prst="rect">
            <a:avLst/>
          </a:prstGeom>
        </p:spPr>
      </p:pic>
    </p:spTree>
    <p:extLst>
      <p:ext uri="{BB962C8B-B14F-4D97-AF65-F5344CB8AC3E}">
        <p14:creationId xmlns:p14="http://schemas.microsoft.com/office/powerpoint/2010/main" val="16192022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802F5C-541B-4B02-85AD-447B00028EA9}"/>
              </a:ext>
            </a:extLst>
          </p:cNvPr>
          <p:cNvSpPr>
            <a:spLocks noGrp="1"/>
          </p:cNvSpPr>
          <p:nvPr>
            <p:ph type="title"/>
          </p:nvPr>
        </p:nvSpPr>
        <p:spPr/>
        <p:txBody>
          <a:bodyPr/>
          <a:lstStyle/>
          <a:p>
            <a:endParaRPr lang="en-GB"/>
          </a:p>
        </p:txBody>
      </p:sp>
      <p:pic>
        <p:nvPicPr>
          <p:cNvPr id="8" name="Tijdelijke aanduiding voor inhoud 7">
            <a:extLst>
              <a:ext uri="{FF2B5EF4-FFF2-40B4-BE49-F238E27FC236}">
                <a16:creationId xmlns:a16="http://schemas.microsoft.com/office/drawing/2014/main" id="{FD49118F-D7AB-4199-8819-4E9A1FF0038F}"/>
              </a:ext>
            </a:extLst>
          </p:cNvPr>
          <p:cNvPicPr>
            <a:picLocks noGrp="1" noChangeAspect="1"/>
          </p:cNvPicPr>
          <p:nvPr>
            <p:ph idx="1"/>
          </p:nvPr>
        </p:nvPicPr>
        <p:blipFill>
          <a:blip r:embed="rId2"/>
          <a:stretch>
            <a:fillRect/>
          </a:stretch>
        </p:blipFill>
        <p:spPr>
          <a:xfrm>
            <a:off x="9156359" y="0"/>
            <a:ext cx="8209158" cy="5123394"/>
          </a:xfrm>
        </p:spPr>
      </p:pic>
      <p:sp>
        <p:nvSpPr>
          <p:cNvPr id="4" name="Tijdelijke aanduiding voor dianummer 3">
            <a:extLst>
              <a:ext uri="{FF2B5EF4-FFF2-40B4-BE49-F238E27FC236}">
                <a16:creationId xmlns:a16="http://schemas.microsoft.com/office/drawing/2014/main" id="{BC232052-E696-4505-B732-DF4B84B9C018}"/>
              </a:ext>
            </a:extLst>
          </p:cNvPr>
          <p:cNvSpPr>
            <a:spLocks noGrp="1"/>
          </p:cNvSpPr>
          <p:nvPr>
            <p:ph type="sldNum" sz="quarter" idx="12"/>
          </p:nvPr>
        </p:nvSpPr>
        <p:spPr/>
        <p:txBody>
          <a:bodyPr/>
          <a:lstStyle/>
          <a:p>
            <a:fld id="{7AE184E0-0BD4-4705-A12B-9B71DDE63301}" type="slidenum">
              <a:rPr lang="nl-BE" noProof="0" smtClean="0"/>
              <a:t>42</a:t>
            </a:fld>
            <a:endParaRPr lang="nl-BE" noProof="0" dirty="0"/>
          </a:p>
        </p:txBody>
      </p:sp>
      <p:pic>
        <p:nvPicPr>
          <p:cNvPr id="6" name="Afbeelding 5">
            <a:extLst>
              <a:ext uri="{FF2B5EF4-FFF2-40B4-BE49-F238E27FC236}">
                <a16:creationId xmlns:a16="http://schemas.microsoft.com/office/drawing/2014/main" id="{3D5369A7-9450-43E1-921F-C0B0814C9E05}"/>
              </a:ext>
            </a:extLst>
          </p:cNvPr>
          <p:cNvPicPr>
            <a:picLocks noChangeAspect="1"/>
          </p:cNvPicPr>
          <p:nvPr/>
        </p:nvPicPr>
        <p:blipFill>
          <a:blip r:embed="rId3"/>
          <a:stretch>
            <a:fillRect/>
          </a:stretch>
        </p:blipFill>
        <p:spPr>
          <a:xfrm>
            <a:off x="1" y="1"/>
            <a:ext cx="7632054" cy="4876800"/>
          </a:xfrm>
          <a:prstGeom prst="rect">
            <a:avLst/>
          </a:prstGeom>
        </p:spPr>
      </p:pic>
      <p:pic>
        <p:nvPicPr>
          <p:cNvPr id="10" name="Afbeelding 9">
            <a:extLst>
              <a:ext uri="{FF2B5EF4-FFF2-40B4-BE49-F238E27FC236}">
                <a16:creationId xmlns:a16="http://schemas.microsoft.com/office/drawing/2014/main" id="{CD99604E-54BF-46F6-AE7A-1F87CCC9F175}"/>
              </a:ext>
            </a:extLst>
          </p:cNvPr>
          <p:cNvPicPr>
            <a:picLocks noChangeAspect="1"/>
          </p:cNvPicPr>
          <p:nvPr/>
        </p:nvPicPr>
        <p:blipFill>
          <a:blip r:embed="rId4"/>
          <a:stretch>
            <a:fillRect/>
          </a:stretch>
        </p:blipFill>
        <p:spPr>
          <a:xfrm>
            <a:off x="3859720" y="4944685"/>
            <a:ext cx="7864194" cy="4943410"/>
          </a:xfrm>
          <a:prstGeom prst="rect">
            <a:avLst/>
          </a:prstGeom>
        </p:spPr>
      </p:pic>
    </p:spTree>
    <p:extLst>
      <p:ext uri="{BB962C8B-B14F-4D97-AF65-F5344CB8AC3E}">
        <p14:creationId xmlns:p14="http://schemas.microsoft.com/office/powerpoint/2010/main" val="835079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jdelijke aanduiding voor tekst 3"/>
          <p:cNvSpPr>
            <a:spLocks noGrp="1"/>
          </p:cNvSpPr>
          <p:nvPr>
            <p:ph type="body" sz="quarter" idx="10"/>
          </p:nvPr>
        </p:nvSpPr>
        <p:spPr/>
        <p:txBody>
          <a:bodyPr>
            <a:normAutofit/>
          </a:bodyPr>
          <a:lstStyle/>
          <a:p>
            <a:pPr marL="85725" indent="0">
              <a:buNone/>
            </a:pPr>
            <a:r>
              <a:rPr lang="nl-NL" sz="2400"/>
              <a:t>Universiteit Gent</a:t>
            </a:r>
            <a:br>
              <a:rPr lang="nl-NL" sz="2400"/>
            </a:br>
            <a:r>
              <a:rPr lang="nl-NL" sz="2400"/>
              <a:t>@ugent</a:t>
            </a:r>
          </a:p>
          <a:p>
            <a:pPr marL="85725" indent="0">
              <a:buNone/>
            </a:pPr>
            <a:r>
              <a:rPr lang="nl-NL"/>
              <a:t>@ugent</a:t>
            </a:r>
            <a:br>
              <a:rPr lang="nl-NL" sz="2400"/>
            </a:br>
            <a:r>
              <a:rPr lang="nl-NL" sz="2400"/>
              <a:t>Ghent University</a:t>
            </a:r>
          </a:p>
          <a:p>
            <a:endParaRPr lang="nl-NL" dirty="0"/>
          </a:p>
        </p:txBody>
      </p:sp>
      <p:sp>
        <p:nvSpPr>
          <p:cNvPr id="2" name="Title 1"/>
          <p:cNvSpPr>
            <a:spLocks noGrp="1"/>
          </p:cNvSpPr>
          <p:nvPr>
            <p:ph type="ctrTitle"/>
          </p:nvPr>
        </p:nvSpPr>
        <p:spPr/>
        <p:txBody>
          <a:bodyPr/>
          <a:lstStyle/>
          <a:p>
            <a:r>
              <a:rPr lang="nl-BE" sz="3500" dirty="0"/>
              <a:t>Sofie Raeymakers</a:t>
            </a:r>
            <a:br>
              <a:rPr lang="nl-BE" dirty="0"/>
            </a:br>
            <a:r>
              <a:rPr lang="nl-BE" dirty="0"/>
              <a:t>intern</a:t>
            </a:r>
            <a:br>
              <a:rPr lang="nl-BE" dirty="0"/>
            </a:br>
            <a:br>
              <a:rPr lang="nl-BE" dirty="0"/>
            </a:br>
            <a:br>
              <a:rPr lang="nl-BE" cap="all" dirty="0"/>
            </a:br>
            <a:br>
              <a:rPr lang="nl-BE" dirty="0"/>
            </a:br>
            <a:br>
              <a:rPr lang="nl-BE" dirty="0"/>
            </a:br>
            <a:br>
              <a:rPr lang="nl-BE" dirty="0"/>
            </a:br>
            <a:br>
              <a:rPr lang="nl-BE" dirty="0"/>
            </a:br>
            <a:r>
              <a:rPr lang="nl-BE" dirty="0"/>
              <a:t>E	sofie.raeymakersugent.be</a:t>
            </a:r>
            <a:br>
              <a:rPr lang="nl-BE" dirty="0"/>
            </a:br>
            <a:r>
              <a:rPr lang="nl-BE" dirty="0"/>
              <a:t>www.ugent.be</a:t>
            </a:r>
            <a:br>
              <a:rPr lang="nl-BE" dirty="0"/>
            </a:br>
            <a:br>
              <a:rPr lang="nl-BE" dirty="0"/>
            </a:br>
            <a:endParaRPr lang="nl-BE" dirty="0"/>
          </a:p>
        </p:txBody>
      </p:sp>
      <p:pic>
        <p:nvPicPr>
          <p:cNvPr id="5"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0619" y="3175459"/>
            <a:ext cx="280417" cy="335281"/>
          </a:xfrm>
          <a:prstGeom prst="rect">
            <a:avLst/>
          </a:prstGeom>
        </p:spPr>
      </p:pic>
      <p:pic>
        <p:nvPicPr>
          <p:cNvPr id="6"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0618" y="3592583"/>
            <a:ext cx="280417" cy="356617"/>
          </a:xfrm>
          <a:prstGeom prst="rect">
            <a:avLst/>
          </a:prstGeom>
        </p:spPr>
      </p:pic>
      <p:pic>
        <p:nvPicPr>
          <p:cNvPr id="8" name="Picture 11">
            <a:extLst>
              <a:ext uri="{FF2B5EF4-FFF2-40B4-BE49-F238E27FC236}">
                <a16:creationId xmlns:a16="http://schemas.microsoft.com/office/drawing/2014/main" id="{80FD41EB-866F-4459-834F-8606CB1501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0351" y="4122000"/>
            <a:ext cx="280643" cy="280800"/>
          </a:xfrm>
          <a:prstGeom prst="rect">
            <a:avLst/>
          </a:prstGeom>
        </p:spPr>
      </p:pic>
      <p:pic>
        <p:nvPicPr>
          <p:cNvPr id="9" name="Picture 12">
            <a:extLst>
              <a:ext uri="{FF2B5EF4-FFF2-40B4-BE49-F238E27FC236}">
                <a16:creationId xmlns:a16="http://schemas.microsoft.com/office/drawing/2014/main" id="{9D33CD02-0ED9-44C0-911D-AB2EB3869E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10351" y="4560042"/>
            <a:ext cx="280417" cy="280417"/>
          </a:xfrm>
          <a:prstGeom prst="rect">
            <a:avLst/>
          </a:prstGeom>
        </p:spPr>
      </p:pic>
      <p:pic>
        <p:nvPicPr>
          <p:cNvPr id="12" name="Afbeelding 11">
            <a:extLst>
              <a:ext uri="{FF2B5EF4-FFF2-40B4-BE49-F238E27FC236}">
                <a16:creationId xmlns:a16="http://schemas.microsoft.com/office/drawing/2014/main" id="{D5479ADE-9D95-4111-8468-488CDCE239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7157" y="2872570"/>
            <a:ext cx="3676919" cy="2852708"/>
          </a:xfrm>
          <a:prstGeom prst="rect">
            <a:avLst/>
          </a:prstGeom>
        </p:spPr>
      </p:pic>
    </p:spTree>
    <p:extLst>
      <p:ext uri="{BB962C8B-B14F-4D97-AF65-F5344CB8AC3E}">
        <p14:creationId xmlns:p14="http://schemas.microsoft.com/office/powerpoint/2010/main" val="411963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0E48CA-EB38-4D7E-8994-9E16BB85C0FF}"/>
              </a:ext>
            </a:extLst>
          </p:cNvPr>
          <p:cNvSpPr>
            <a:spLocks noGrp="1"/>
          </p:cNvSpPr>
          <p:nvPr>
            <p:ph type="title"/>
          </p:nvPr>
        </p:nvSpPr>
        <p:spPr/>
        <p:txBody>
          <a:bodyPr/>
          <a:lstStyle/>
          <a:p>
            <a:r>
              <a:rPr lang="nl-BE" dirty="0" err="1"/>
              <a:t>Prevalence</a:t>
            </a:r>
            <a:endParaRPr lang="en-GB" dirty="0"/>
          </a:p>
        </p:txBody>
      </p:sp>
      <p:sp>
        <p:nvSpPr>
          <p:cNvPr id="3" name="Tijdelijke aanduiding voor inhoud 2">
            <a:extLst>
              <a:ext uri="{FF2B5EF4-FFF2-40B4-BE49-F238E27FC236}">
                <a16:creationId xmlns:a16="http://schemas.microsoft.com/office/drawing/2014/main" id="{18A99E3C-6E9F-4135-9362-46B1EDAA0402}"/>
              </a:ext>
            </a:extLst>
          </p:cNvPr>
          <p:cNvSpPr>
            <a:spLocks noGrp="1"/>
          </p:cNvSpPr>
          <p:nvPr>
            <p:ph idx="1"/>
          </p:nvPr>
        </p:nvSpPr>
        <p:spPr/>
        <p:txBody>
          <a:bodyPr/>
          <a:lstStyle/>
          <a:p>
            <a:r>
              <a:rPr lang="en-GB" dirty="0"/>
              <a:t>75%: some symptoms</a:t>
            </a:r>
          </a:p>
          <a:p>
            <a:r>
              <a:rPr lang="en-GB" dirty="0"/>
              <a:t>20-30%: moderate to severe (!)</a:t>
            </a:r>
          </a:p>
          <a:p>
            <a:r>
              <a:rPr lang="en-GB" dirty="0"/>
              <a:t>5-8%: Premenstrual Dysphoric Disorder (PMDD). Severe PMS symptoms, recently added to the DSM: more attention to PMS symptoms</a:t>
            </a:r>
          </a:p>
          <a:p>
            <a:endParaRPr lang="en-GB" dirty="0"/>
          </a:p>
        </p:txBody>
      </p:sp>
      <p:sp>
        <p:nvSpPr>
          <p:cNvPr id="4" name="Tijdelijke aanduiding voor dianummer 3">
            <a:extLst>
              <a:ext uri="{FF2B5EF4-FFF2-40B4-BE49-F238E27FC236}">
                <a16:creationId xmlns:a16="http://schemas.microsoft.com/office/drawing/2014/main" id="{A5CA875A-BAFF-47EF-89B0-61BCE0CE201E}"/>
              </a:ext>
            </a:extLst>
          </p:cNvPr>
          <p:cNvSpPr>
            <a:spLocks noGrp="1"/>
          </p:cNvSpPr>
          <p:nvPr>
            <p:ph type="sldNum" sz="quarter" idx="12"/>
          </p:nvPr>
        </p:nvSpPr>
        <p:spPr/>
        <p:txBody>
          <a:bodyPr/>
          <a:lstStyle/>
          <a:p>
            <a:fld id="{7AE184E0-0BD4-4705-A12B-9B71DDE63301}" type="slidenum">
              <a:rPr lang="nl-BE" noProof="0" smtClean="0"/>
              <a:t>5</a:t>
            </a:fld>
            <a:endParaRPr lang="nl-BE" noProof="0" dirty="0"/>
          </a:p>
        </p:txBody>
      </p:sp>
      <p:sp>
        <p:nvSpPr>
          <p:cNvPr id="6" name="Tekstvak 5">
            <a:extLst>
              <a:ext uri="{FF2B5EF4-FFF2-40B4-BE49-F238E27FC236}">
                <a16:creationId xmlns:a16="http://schemas.microsoft.com/office/drawing/2014/main" id="{1772CCF0-AAE7-4185-A15D-60492D62E2CF}"/>
              </a:ext>
            </a:extLst>
          </p:cNvPr>
          <p:cNvSpPr txBox="1"/>
          <p:nvPr/>
        </p:nvSpPr>
        <p:spPr>
          <a:xfrm>
            <a:off x="2587752" y="8106786"/>
            <a:ext cx="13002768" cy="1361206"/>
          </a:xfrm>
          <a:prstGeom prst="rect">
            <a:avLst/>
          </a:prstGeom>
          <a:noFill/>
        </p:spPr>
        <p:txBody>
          <a:bodyPr wrap="square">
            <a:spAutoFit/>
          </a:bodyPr>
          <a:lstStyle/>
          <a:p>
            <a:pPr>
              <a:lnSpc>
                <a:spcPct val="120000"/>
              </a:lnSpc>
            </a:pPr>
            <a:r>
              <a:rPr lang="en-US" sz="1400" baseline="30000" dirty="0"/>
              <a:t>1 </a:t>
            </a:r>
            <a:r>
              <a:rPr lang="en-GB" sz="1400" dirty="0" err="1"/>
              <a:t>Landén</a:t>
            </a:r>
            <a:r>
              <a:rPr lang="en-GB" sz="1400" dirty="0"/>
              <a:t>, M., &amp; Eriksson, E. (2003). How does premenstrual dysphoric disorder relate to depression and anxiety disorders? </a:t>
            </a:r>
            <a:r>
              <a:rPr lang="en-GB" sz="1400" i="1" dirty="0"/>
              <a:t>Depression and Anxiety</a:t>
            </a:r>
            <a:r>
              <a:rPr lang="en-GB" sz="1400" dirty="0"/>
              <a:t>, </a:t>
            </a:r>
            <a:r>
              <a:rPr lang="en-GB" sz="1400" i="1" dirty="0"/>
              <a:t>17</a:t>
            </a:r>
            <a:r>
              <a:rPr lang="en-GB" sz="1400" dirty="0"/>
              <a:t>(3),</a:t>
            </a:r>
          </a:p>
          <a:p>
            <a:pPr>
              <a:lnSpc>
                <a:spcPct val="120000"/>
              </a:lnSpc>
            </a:pPr>
            <a:r>
              <a:rPr lang="en-GB" sz="1400" dirty="0"/>
              <a:t> 122–129. </a:t>
            </a:r>
            <a:r>
              <a:rPr lang="en-GB" sz="1400" u="sng" dirty="0">
                <a:hlinkClick r:id="rId3"/>
              </a:rPr>
              <a:t>https://doi.org/10.1002/da.10089</a:t>
            </a:r>
            <a:r>
              <a:rPr lang="en-US" sz="1400" u="sng" dirty="0"/>
              <a:t>.</a:t>
            </a:r>
          </a:p>
          <a:p>
            <a:pPr>
              <a:lnSpc>
                <a:spcPct val="120000"/>
              </a:lnSpc>
            </a:pPr>
            <a:r>
              <a:rPr lang="en-US" sz="1400" baseline="30000" dirty="0"/>
              <a:t>2 </a:t>
            </a:r>
            <a:r>
              <a:rPr lang="en-GB" sz="1400" dirty="0"/>
              <a:t>Grady-</a:t>
            </a:r>
            <a:r>
              <a:rPr lang="en-GB" sz="1400" dirty="0" err="1"/>
              <a:t>Weliky</a:t>
            </a:r>
            <a:r>
              <a:rPr lang="en-GB" sz="1400" dirty="0"/>
              <a:t>, T. A. (2003). Premenstrual Dysphoric Disorder. New England Journal of Medicine, 348(5), 433–438. </a:t>
            </a:r>
            <a:r>
              <a:rPr lang="en-GB" sz="1400" u="sng" dirty="0">
                <a:hlinkClick r:id="rId4"/>
              </a:rPr>
              <a:t>https://doi.org/10.1056/NEJMcp012067</a:t>
            </a:r>
            <a:endParaRPr lang="en-BE" sz="1400" dirty="0"/>
          </a:p>
          <a:p>
            <a:pPr>
              <a:lnSpc>
                <a:spcPct val="120000"/>
              </a:lnSpc>
            </a:pPr>
            <a:r>
              <a:rPr lang="en-US" sz="1400" baseline="30000" dirty="0"/>
              <a:t>3 </a:t>
            </a:r>
            <a:r>
              <a:rPr lang="en-GB" sz="1400" dirty="0"/>
              <a:t>Ussher, J. M. (2014). Premenstrual syndrome. Cambridge Handbook of Psychology, Health and Medicine, 830–832. </a:t>
            </a:r>
            <a:r>
              <a:rPr lang="en-GB" sz="1400" u="sng" dirty="0">
                <a:hlinkClick r:id="rId5"/>
              </a:rPr>
              <a:t>https://doi.org/10.1017/CBO9780511543579.217</a:t>
            </a:r>
            <a:endParaRPr lang="en-BE" sz="1400" dirty="0"/>
          </a:p>
        </p:txBody>
      </p:sp>
    </p:spTree>
    <p:extLst>
      <p:ext uri="{BB962C8B-B14F-4D97-AF65-F5344CB8AC3E}">
        <p14:creationId xmlns:p14="http://schemas.microsoft.com/office/powerpoint/2010/main" val="2489926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89E1560-5CB4-48F0-BA48-6340D48CE2F0}"/>
              </a:ext>
            </a:extLst>
          </p:cNvPr>
          <p:cNvSpPr>
            <a:spLocks noGrp="1"/>
          </p:cNvSpPr>
          <p:nvPr>
            <p:ph type="title"/>
          </p:nvPr>
        </p:nvSpPr>
        <p:spPr/>
        <p:txBody>
          <a:bodyPr/>
          <a:lstStyle/>
          <a:p>
            <a:r>
              <a:rPr lang="nl-BE" dirty="0" err="1"/>
              <a:t>Questions</a:t>
            </a:r>
            <a:endParaRPr lang="en-GB" dirty="0"/>
          </a:p>
        </p:txBody>
      </p:sp>
      <p:sp>
        <p:nvSpPr>
          <p:cNvPr id="3" name="Tijdelijke aanduiding voor inhoud 2">
            <a:extLst>
              <a:ext uri="{FF2B5EF4-FFF2-40B4-BE49-F238E27FC236}">
                <a16:creationId xmlns:a16="http://schemas.microsoft.com/office/drawing/2014/main" id="{FAA8AC0C-6ED5-4521-B11F-D5BCC70C7461}"/>
              </a:ext>
            </a:extLst>
          </p:cNvPr>
          <p:cNvSpPr>
            <a:spLocks noGrp="1"/>
          </p:cNvSpPr>
          <p:nvPr>
            <p:ph idx="1"/>
          </p:nvPr>
        </p:nvSpPr>
        <p:spPr/>
        <p:txBody>
          <a:bodyPr>
            <a:normAutofit/>
          </a:bodyPr>
          <a:lstStyle/>
          <a:p>
            <a:pPr marL="85725" indent="0">
              <a:buNone/>
            </a:pPr>
            <a:r>
              <a:rPr lang="nl-BE" b="1" dirty="0"/>
              <a:t>PMS </a:t>
            </a:r>
            <a:r>
              <a:rPr lang="nl-BE" dirty="0" err="1"/>
              <a:t>vs</a:t>
            </a:r>
            <a:r>
              <a:rPr lang="nl-BE" b="1" dirty="0"/>
              <a:t> no PMS</a:t>
            </a:r>
          </a:p>
          <a:p>
            <a:pPr marL="85725" indent="0">
              <a:buNone/>
            </a:pPr>
            <a:r>
              <a:rPr lang="nl-BE" dirty="0" err="1"/>
              <a:t>During</a:t>
            </a:r>
            <a:r>
              <a:rPr lang="nl-BE" dirty="0"/>
              <a:t> </a:t>
            </a:r>
            <a:r>
              <a:rPr lang="nl-BE" dirty="0" err="1"/>
              <a:t>follicular</a:t>
            </a:r>
            <a:r>
              <a:rPr lang="nl-BE" dirty="0"/>
              <a:t> </a:t>
            </a:r>
            <a:r>
              <a:rPr lang="nl-BE" dirty="0" err="1"/>
              <a:t>and</a:t>
            </a:r>
            <a:r>
              <a:rPr lang="nl-BE" dirty="0"/>
              <a:t> </a:t>
            </a:r>
            <a:r>
              <a:rPr lang="nl-BE" dirty="0" err="1"/>
              <a:t>luteal</a:t>
            </a:r>
            <a:r>
              <a:rPr lang="nl-BE" dirty="0"/>
              <a:t>(</a:t>
            </a:r>
            <a:r>
              <a:rPr lang="nl-BE" dirty="0" err="1"/>
              <a:t>premenstrual</a:t>
            </a:r>
            <a:r>
              <a:rPr lang="nl-BE" dirty="0"/>
              <a:t>) </a:t>
            </a:r>
            <a:r>
              <a:rPr lang="nl-BE" dirty="0" err="1"/>
              <a:t>phase</a:t>
            </a:r>
            <a:r>
              <a:rPr lang="nl-BE" dirty="0"/>
              <a:t> </a:t>
            </a:r>
            <a:r>
              <a:rPr lang="nl-BE" dirty="0" err="1"/>
              <a:t>cycle</a:t>
            </a:r>
            <a:r>
              <a:rPr lang="nl-BE" dirty="0"/>
              <a:t>:</a:t>
            </a:r>
          </a:p>
          <a:p>
            <a:pPr>
              <a:buFontTx/>
              <a:buChar char="-"/>
            </a:pPr>
            <a:r>
              <a:rPr lang="nl-BE" dirty="0" err="1"/>
              <a:t>Higher</a:t>
            </a:r>
            <a:r>
              <a:rPr lang="nl-BE" dirty="0"/>
              <a:t> </a:t>
            </a:r>
            <a:r>
              <a:rPr lang="nl-BE" b="1" dirty="0"/>
              <a:t>stress/</a:t>
            </a:r>
            <a:r>
              <a:rPr lang="nl-BE" b="1" dirty="0" err="1"/>
              <a:t>rumination</a:t>
            </a:r>
            <a:r>
              <a:rPr lang="nl-BE" dirty="0"/>
              <a:t>?</a:t>
            </a:r>
          </a:p>
          <a:p>
            <a:pPr>
              <a:buFontTx/>
              <a:buChar char="-"/>
            </a:pPr>
            <a:r>
              <a:rPr lang="nl-BE" dirty="0" err="1"/>
              <a:t>Emotion</a:t>
            </a:r>
            <a:r>
              <a:rPr lang="nl-BE" dirty="0"/>
              <a:t>: </a:t>
            </a:r>
          </a:p>
          <a:p>
            <a:pPr marL="85725" indent="0">
              <a:buNone/>
            </a:pPr>
            <a:r>
              <a:rPr lang="nl-BE" dirty="0"/>
              <a:t>       </a:t>
            </a:r>
            <a:r>
              <a:rPr lang="nl-BE" b="1" dirty="0"/>
              <a:t> - explicit: </a:t>
            </a:r>
            <a:r>
              <a:rPr lang="nl-BE" dirty="0" err="1"/>
              <a:t>self</a:t>
            </a:r>
            <a:r>
              <a:rPr lang="nl-BE" dirty="0"/>
              <a:t>-report</a:t>
            </a:r>
            <a:br>
              <a:rPr lang="nl-BE" b="1" dirty="0"/>
            </a:br>
            <a:r>
              <a:rPr lang="nl-BE" b="1" dirty="0"/>
              <a:t>        - </a:t>
            </a:r>
            <a:r>
              <a:rPr lang="nl-BE" b="1" dirty="0" err="1"/>
              <a:t>implicit</a:t>
            </a:r>
            <a:r>
              <a:rPr lang="nl-BE" b="1" dirty="0"/>
              <a:t>: </a:t>
            </a:r>
            <a:r>
              <a:rPr lang="nl-BE" dirty="0" err="1"/>
              <a:t>emotional</a:t>
            </a:r>
            <a:r>
              <a:rPr lang="nl-BE" dirty="0"/>
              <a:t> </a:t>
            </a:r>
            <a:r>
              <a:rPr lang="nl-BE" dirty="0" err="1"/>
              <a:t>expressions</a:t>
            </a:r>
            <a:endParaRPr lang="nl-BE" dirty="0"/>
          </a:p>
        </p:txBody>
      </p:sp>
      <p:sp>
        <p:nvSpPr>
          <p:cNvPr id="4" name="Tijdelijke aanduiding voor dianummer 3">
            <a:extLst>
              <a:ext uri="{FF2B5EF4-FFF2-40B4-BE49-F238E27FC236}">
                <a16:creationId xmlns:a16="http://schemas.microsoft.com/office/drawing/2014/main" id="{CA9EC9D7-A36D-44A8-AA96-52054CCBDB57}"/>
              </a:ext>
            </a:extLst>
          </p:cNvPr>
          <p:cNvSpPr>
            <a:spLocks noGrp="1"/>
          </p:cNvSpPr>
          <p:nvPr>
            <p:ph type="sldNum" sz="quarter" idx="12"/>
          </p:nvPr>
        </p:nvSpPr>
        <p:spPr/>
        <p:txBody>
          <a:bodyPr/>
          <a:lstStyle/>
          <a:p>
            <a:fld id="{7AE184E0-0BD4-4705-A12B-9B71DDE63301}" type="slidenum">
              <a:rPr lang="nl-BE" noProof="0" smtClean="0"/>
              <a:t>6</a:t>
            </a:fld>
            <a:endParaRPr lang="nl-BE" noProof="0" dirty="0"/>
          </a:p>
        </p:txBody>
      </p:sp>
    </p:spTree>
    <p:extLst>
      <p:ext uri="{BB962C8B-B14F-4D97-AF65-F5344CB8AC3E}">
        <p14:creationId xmlns:p14="http://schemas.microsoft.com/office/powerpoint/2010/main" val="35187463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D6CC53-A786-45E5-9BA4-6E5D60135E5B}"/>
              </a:ext>
            </a:extLst>
          </p:cNvPr>
          <p:cNvSpPr>
            <a:spLocks noGrp="1"/>
          </p:cNvSpPr>
          <p:nvPr>
            <p:ph type="ctrTitle"/>
          </p:nvPr>
        </p:nvSpPr>
        <p:spPr/>
        <p:txBody>
          <a:bodyPr/>
          <a:lstStyle/>
          <a:p>
            <a:r>
              <a:rPr lang="nl-BE" dirty="0" err="1"/>
              <a:t>methods</a:t>
            </a:r>
            <a:endParaRPr lang="en-GB" dirty="0"/>
          </a:p>
        </p:txBody>
      </p:sp>
      <p:sp>
        <p:nvSpPr>
          <p:cNvPr id="3" name="Tijdelijke aanduiding voor dianummer 2">
            <a:extLst>
              <a:ext uri="{FF2B5EF4-FFF2-40B4-BE49-F238E27FC236}">
                <a16:creationId xmlns:a16="http://schemas.microsoft.com/office/drawing/2014/main" id="{A0E6DCF1-A40A-4F45-86B0-2C5C1FCFF981}"/>
              </a:ext>
            </a:extLst>
          </p:cNvPr>
          <p:cNvSpPr>
            <a:spLocks noGrp="1"/>
          </p:cNvSpPr>
          <p:nvPr>
            <p:ph type="sldNum" sz="quarter" idx="4"/>
          </p:nvPr>
        </p:nvSpPr>
        <p:spPr/>
        <p:txBody>
          <a:bodyPr/>
          <a:lstStyle/>
          <a:p>
            <a:fld id="{7AE184E0-0BD4-4705-A12B-9B71DDE63301}" type="slidenum">
              <a:rPr lang="nl-BE" noProof="0" smtClean="0"/>
              <a:pPr/>
              <a:t>7</a:t>
            </a:fld>
            <a:endParaRPr lang="nl-BE" noProof="0" dirty="0"/>
          </a:p>
        </p:txBody>
      </p:sp>
    </p:spTree>
    <p:extLst>
      <p:ext uri="{BB962C8B-B14F-4D97-AF65-F5344CB8AC3E}">
        <p14:creationId xmlns:p14="http://schemas.microsoft.com/office/powerpoint/2010/main" val="446647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247CC-C900-4F4C-A6B5-FBCDC08D802D}"/>
              </a:ext>
            </a:extLst>
          </p:cNvPr>
          <p:cNvSpPr>
            <a:spLocks noGrp="1"/>
          </p:cNvSpPr>
          <p:nvPr>
            <p:ph type="title"/>
          </p:nvPr>
        </p:nvSpPr>
        <p:spPr/>
        <p:txBody>
          <a:bodyPr/>
          <a:lstStyle/>
          <a:p>
            <a:r>
              <a:rPr lang="nl-BE" dirty="0" err="1"/>
              <a:t>Participants</a:t>
            </a:r>
            <a:endParaRPr lang="en-GB" dirty="0"/>
          </a:p>
        </p:txBody>
      </p:sp>
      <p:sp>
        <p:nvSpPr>
          <p:cNvPr id="3" name="Tijdelijke aanduiding voor inhoud 2">
            <a:extLst>
              <a:ext uri="{FF2B5EF4-FFF2-40B4-BE49-F238E27FC236}">
                <a16:creationId xmlns:a16="http://schemas.microsoft.com/office/drawing/2014/main" id="{D8A44B16-5EB7-497E-BA6A-A671038B6287}"/>
              </a:ext>
            </a:extLst>
          </p:cNvPr>
          <p:cNvSpPr>
            <a:spLocks noGrp="1"/>
          </p:cNvSpPr>
          <p:nvPr>
            <p:ph idx="1"/>
          </p:nvPr>
        </p:nvSpPr>
        <p:spPr/>
        <p:txBody>
          <a:bodyPr>
            <a:normAutofit fontScale="85000" lnSpcReduction="10000"/>
          </a:bodyPr>
          <a:lstStyle/>
          <a:p>
            <a:r>
              <a:rPr lang="nl-BE" dirty="0"/>
              <a:t>398 </a:t>
            </a:r>
            <a:r>
              <a:rPr lang="nl-BE" dirty="0" err="1"/>
              <a:t>recruited</a:t>
            </a:r>
            <a:endParaRPr lang="nl-BE" dirty="0"/>
          </a:p>
          <a:p>
            <a:r>
              <a:rPr lang="nl-BE" dirty="0" err="1"/>
              <a:t>Invitation</a:t>
            </a:r>
            <a:r>
              <a:rPr lang="nl-BE" dirty="0"/>
              <a:t> via email, </a:t>
            </a:r>
            <a:r>
              <a:rPr lang="nl-BE" dirty="0" err="1"/>
              <a:t>execution</a:t>
            </a:r>
            <a:r>
              <a:rPr lang="nl-BE" dirty="0"/>
              <a:t> on </a:t>
            </a:r>
            <a:r>
              <a:rPr lang="nl-BE" dirty="0" err="1"/>
              <a:t>LimeSurvey</a:t>
            </a:r>
            <a:r>
              <a:rPr lang="nl-BE" dirty="0"/>
              <a:t> + 24 h reminder</a:t>
            </a:r>
          </a:p>
          <a:p>
            <a:r>
              <a:rPr lang="nl-BE" dirty="0" err="1"/>
              <a:t>Healthy</a:t>
            </a:r>
            <a:r>
              <a:rPr lang="nl-BE" dirty="0"/>
              <a:t>, 18-45 yo</a:t>
            </a:r>
          </a:p>
          <a:p>
            <a:r>
              <a:rPr lang="nl-BE" dirty="0" err="1"/>
              <a:t>Menstruating</a:t>
            </a:r>
            <a:r>
              <a:rPr lang="en-GB" dirty="0"/>
              <a:t> with regular cycle</a:t>
            </a:r>
          </a:p>
          <a:p>
            <a:r>
              <a:rPr lang="en-GB" b="1" dirty="0"/>
              <a:t>Exclusion: </a:t>
            </a:r>
            <a:br>
              <a:rPr lang="en-GB" b="1" dirty="0"/>
            </a:br>
            <a:r>
              <a:rPr lang="en-GB" b="1" dirty="0"/>
              <a:t>   - </a:t>
            </a:r>
            <a:r>
              <a:rPr lang="en-GB" dirty="0"/>
              <a:t>pregnant/ breastfeeding</a:t>
            </a:r>
          </a:p>
          <a:p>
            <a:pPr marL="85725" indent="0">
              <a:buNone/>
            </a:pPr>
            <a:r>
              <a:rPr lang="en-GB" dirty="0"/>
              <a:t>      - hormones/ hormonal intrauterine device: (118 ppt)</a:t>
            </a:r>
          </a:p>
          <a:p>
            <a:pPr marL="85725" indent="0">
              <a:buNone/>
            </a:pPr>
            <a:r>
              <a:rPr lang="en-GB" dirty="0"/>
              <a:t>      - BSRI = 0 (2 ppt)</a:t>
            </a:r>
          </a:p>
          <a:p>
            <a:pPr marL="85725" indent="0">
              <a:buNone/>
            </a:pPr>
            <a:r>
              <a:rPr lang="en-GB" dirty="0"/>
              <a:t>=&gt; 279 ppt</a:t>
            </a:r>
          </a:p>
        </p:txBody>
      </p:sp>
      <p:sp>
        <p:nvSpPr>
          <p:cNvPr id="4" name="Tijdelijke aanduiding voor dianummer 3">
            <a:extLst>
              <a:ext uri="{FF2B5EF4-FFF2-40B4-BE49-F238E27FC236}">
                <a16:creationId xmlns:a16="http://schemas.microsoft.com/office/drawing/2014/main" id="{C93F621F-EE27-4560-92D6-D6DFFDCD6B46}"/>
              </a:ext>
            </a:extLst>
          </p:cNvPr>
          <p:cNvSpPr>
            <a:spLocks noGrp="1"/>
          </p:cNvSpPr>
          <p:nvPr>
            <p:ph type="sldNum" sz="quarter" idx="12"/>
          </p:nvPr>
        </p:nvSpPr>
        <p:spPr/>
        <p:txBody>
          <a:bodyPr/>
          <a:lstStyle/>
          <a:p>
            <a:fld id="{7AE184E0-0BD4-4705-A12B-9B71DDE63301}" type="slidenum">
              <a:rPr lang="nl-BE" noProof="0" smtClean="0"/>
              <a:t>8</a:t>
            </a:fld>
            <a:endParaRPr lang="nl-BE" noProof="0" dirty="0"/>
          </a:p>
        </p:txBody>
      </p:sp>
    </p:spTree>
    <p:extLst>
      <p:ext uri="{BB962C8B-B14F-4D97-AF65-F5344CB8AC3E}">
        <p14:creationId xmlns:p14="http://schemas.microsoft.com/office/powerpoint/2010/main" val="2791836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6EC54F-64C8-44E2-8B6C-53894036A804}"/>
              </a:ext>
            </a:extLst>
          </p:cNvPr>
          <p:cNvSpPr>
            <a:spLocks noGrp="1"/>
          </p:cNvSpPr>
          <p:nvPr>
            <p:ph type="title"/>
          </p:nvPr>
        </p:nvSpPr>
        <p:spPr/>
        <p:txBody>
          <a:bodyPr/>
          <a:lstStyle/>
          <a:p>
            <a:r>
              <a:rPr lang="nl-BE" dirty="0"/>
              <a:t>3 </a:t>
            </a:r>
            <a:r>
              <a:rPr lang="nl-BE" dirty="0" err="1"/>
              <a:t>Testmoments</a:t>
            </a:r>
            <a:br>
              <a:rPr lang="nl-BE" dirty="0"/>
            </a:br>
            <a:br>
              <a:rPr lang="nl-BE" dirty="0"/>
            </a:br>
            <a:endParaRPr lang="en-GB" dirty="0"/>
          </a:p>
        </p:txBody>
      </p:sp>
      <p:sp>
        <p:nvSpPr>
          <p:cNvPr id="3" name="Tijdelijke aanduiding voor inhoud 2">
            <a:extLst>
              <a:ext uri="{FF2B5EF4-FFF2-40B4-BE49-F238E27FC236}">
                <a16:creationId xmlns:a16="http://schemas.microsoft.com/office/drawing/2014/main" id="{26A0E263-EC03-4A4D-9B23-1F33DF514BD4}"/>
              </a:ext>
            </a:extLst>
          </p:cNvPr>
          <p:cNvSpPr>
            <a:spLocks noGrp="1"/>
          </p:cNvSpPr>
          <p:nvPr>
            <p:ph idx="1"/>
          </p:nvPr>
        </p:nvSpPr>
        <p:spPr/>
        <p:txBody>
          <a:bodyPr/>
          <a:lstStyle/>
          <a:p>
            <a:r>
              <a:rPr lang="nl-BE" b="1" dirty="0"/>
              <a:t>Intake/screening</a:t>
            </a:r>
            <a:r>
              <a:rPr lang="nl-BE" dirty="0"/>
              <a:t>: </a:t>
            </a:r>
            <a:r>
              <a:rPr lang="nl-BE" sz="4000" dirty="0" err="1"/>
              <a:t>social</a:t>
            </a:r>
            <a:r>
              <a:rPr lang="nl-BE" sz="4000" dirty="0"/>
              <a:t> </a:t>
            </a:r>
            <a:r>
              <a:rPr lang="nl-BE" sz="4000" dirty="0" err="1"/>
              <a:t>demographics</a:t>
            </a:r>
            <a:r>
              <a:rPr lang="nl-BE" sz="4000" dirty="0"/>
              <a:t>, </a:t>
            </a:r>
            <a:r>
              <a:rPr lang="nl-BE" sz="4000" dirty="0" err="1"/>
              <a:t>menstrual</a:t>
            </a:r>
            <a:r>
              <a:rPr lang="nl-BE" sz="4000" dirty="0"/>
              <a:t> </a:t>
            </a:r>
            <a:r>
              <a:rPr lang="nl-BE" sz="4000" dirty="0" err="1"/>
              <a:t>cycle</a:t>
            </a:r>
            <a:r>
              <a:rPr lang="nl-BE" sz="4000" dirty="0"/>
              <a:t>, </a:t>
            </a:r>
            <a:r>
              <a:rPr lang="nl-BE" sz="4000" dirty="0" err="1"/>
              <a:t>contraception</a:t>
            </a:r>
            <a:r>
              <a:rPr lang="nl-BE" sz="4000" dirty="0"/>
              <a:t> </a:t>
            </a:r>
            <a:r>
              <a:rPr lang="nl-BE" sz="4000" dirty="0" err="1"/>
              <a:t>methods</a:t>
            </a:r>
            <a:r>
              <a:rPr lang="nl-BE" sz="4000" dirty="0"/>
              <a:t>, PSST + </a:t>
            </a:r>
            <a:r>
              <a:rPr lang="nl-BE" sz="4000" dirty="0" err="1"/>
              <a:t>trait</a:t>
            </a:r>
            <a:r>
              <a:rPr lang="nl-BE" sz="4000" dirty="0"/>
              <a:t> questionnaires (DASS)</a:t>
            </a:r>
          </a:p>
          <a:p>
            <a:endParaRPr lang="nl-BE" dirty="0"/>
          </a:p>
          <a:p>
            <a:r>
              <a:rPr lang="nl-BE" b="1" dirty="0" err="1"/>
              <a:t>TestMoment</a:t>
            </a:r>
            <a:r>
              <a:rPr lang="nl-BE" b="1" dirty="0"/>
              <a:t> 1 + 2 </a:t>
            </a:r>
            <a:r>
              <a:rPr lang="nl-BE" dirty="0"/>
              <a:t>(</a:t>
            </a:r>
            <a:r>
              <a:rPr lang="nl-BE" dirty="0" err="1"/>
              <a:t>follicular</a:t>
            </a:r>
            <a:r>
              <a:rPr lang="nl-BE" dirty="0"/>
              <a:t> &amp; </a:t>
            </a:r>
            <a:r>
              <a:rPr lang="nl-BE" dirty="0" err="1"/>
              <a:t>luteal</a:t>
            </a:r>
            <a:r>
              <a:rPr lang="nl-BE" dirty="0"/>
              <a:t>/</a:t>
            </a:r>
            <a:r>
              <a:rPr lang="nl-BE" dirty="0" err="1"/>
              <a:t>premenstrual</a:t>
            </a:r>
            <a:r>
              <a:rPr lang="nl-BE" dirty="0"/>
              <a:t>): </a:t>
            </a:r>
            <a:r>
              <a:rPr lang="nl-BE" sz="4000" dirty="0"/>
              <a:t>PSS(stress), BSRI(</a:t>
            </a:r>
            <a:r>
              <a:rPr lang="nl-BE" sz="4000" dirty="0" err="1"/>
              <a:t>rumination</a:t>
            </a:r>
            <a:r>
              <a:rPr lang="nl-BE" sz="4000" dirty="0"/>
              <a:t>), </a:t>
            </a:r>
            <a:r>
              <a:rPr lang="nl-BE" sz="4000" dirty="0" err="1"/>
              <a:t>rate</a:t>
            </a:r>
            <a:r>
              <a:rPr lang="nl-BE" sz="4000" dirty="0"/>
              <a:t> pictures + webcam </a:t>
            </a:r>
            <a:r>
              <a:rPr lang="nl-BE" sz="4000" dirty="0" err="1"/>
              <a:t>recording</a:t>
            </a:r>
            <a:endParaRPr lang="nl-BE" sz="4000" dirty="0"/>
          </a:p>
        </p:txBody>
      </p:sp>
      <p:sp>
        <p:nvSpPr>
          <p:cNvPr id="4" name="Tijdelijke aanduiding voor dianummer 3">
            <a:extLst>
              <a:ext uri="{FF2B5EF4-FFF2-40B4-BE49-F238E27FC236}">
                <a16:creationId xmlns:a16="http://schemas.microsoft.com/office/drawing/2014/main" id="{1418C64A-C3E0-4B9C-8CA5-9C29799AAB56}"/>
              </a:ext>
            </a:extLst>
          </p:cNvPr>
          <p:cNvSpPr>
            <a:spLocks noGrp="1"/>
          </p:cNvSpPr>
          <p:nvPr>
            <p:ph type="sldNum" sz="quarter" idx="12"/>
          </p:nvPr>
        </p:nvSpPr>
        <p:spPr/>
        <p:txBody>
          <a:bodyPr/>
          <a:lstStyle/>
          <a:p>
            <a:fld id="{7AE184E0-0BD4-4705-A12B-9B71DDE63301}" type="slidenum">
              <a:rPr lang="nl-BE" noProof="0" smtClean="0"/>
              <a:t>9</a:t>
            </a:fld>
            <a:endParaRPr lang="nl-BE" noProof="0" dirty="0"/>
          </a:p>
        </p:txBody>
      </p:sp>
      <p:pic>
        <p:nvPicPr>
          <p:cNvPr id="5" name="Afbeelding 4">
            <a:extLst>
              <a:ext uri="{FF2B5EF4-FFF2-40B4-BE49-F238E27FC236}">
                <a16:creationId xmlns:a16="http://schemas.microsoft.com/office/drawing/2014/main" id="{E0485C76-E9BB-4E7B-834E-1E1B75D47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0593" y="5835706"/>
            <a:ext cx="12947904" cy="3917894"/>
          </a:xfrm>
          <a:prstGeom prst="rect">
            <a:avLst/>
          </a:prstGeom>
        </p:spPr>
      </p:pic>
    </p:spTree>
    <p:extLst>
      <p:ext uri="{BB962C8B-B14F-4D97-AF65-F5344CB8AC3E}">
        <p14:creationId xmlns:p14="http://schemas.microsoft.com/office/powerpoint/2010/main" val="3554283125"/>
      </p:ext>
    </p:extLst>
  </p:cSld>
  <p:clrMapOvr>
    <a:masterClrMapping/>
  </p:clrMapOvr>
</p:sld>
</file>

<file path=ppt/theme/theme1.xml><?xml version="1.0" encoding="utf-8"?>
<a:theme xmlns:a="http://schemas.openxmlformats.org/drawingml/2006/main" name="Kantoorthema">
  <a:themeElements>
    <a:clrScheme name="UGent PP">
      <a:dk1>
        <a:sysClr val="windowText" lastClr="000000"/>
      </a:dk1>
      <a:lt1>
        <a:sysClr val="window" lastClr="FFFFFF"/>
      </a:lt1>
      <a:dk2>
        <a:srgbClr val="1E64C8"/>
      </a:dk2>
      <a:lt2>
        <a:srgbClr val="E9F0FA"/>
      </a:lt2>
      <a:accent1>
        <a:srgbClr val="FB7E3A"/>
      </a:accent1>
      <a:accent2>
        <a:srgbClr val="FB8B4E"/>
      </a:accent2>
      <a:accent3>
        <a:srgbClr val="FC9861"/>
      </a:accent3>
      <a:accent4>
        <a:srgbClr val="FCA575"/>
      </a:accent4>
      <a:accent5>
        <a:srgbClr val="FDB289"/>
      </a:accent5>
      <a:accent6>
        <a:srgbClr val="FDBF9D"/>
      </a:accent6>
      <a:hlink>
        <a:srgbClr val="1E64C8"/>
      </a:hlink>
      <a:folHlink>
        <a:srgbClr val="1E64C8"/>
      </a:folHlink>
    </a:clrScheme>
    <a:fontScheme name="Universiteit Gent">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31750">
          <a:solidFill>
            <a:srgbClr val="1E64C8"/>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0">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marL="342900" indent="-342900" algn="l">
          <a:lnSpc>
            <a:spcPct val="120000"/>
          </a:lnSpc>
          <a:buFont typeface="Arial" panose="020B0604020202020204" pitchFamily="34" charset="0"/>
          <a:buChar char="–"/>
          <a:defRPr sz="2500" smtClean="0"/>
        </a:defPPr>
      </a:lstStyle>
    </a:txDef>
  </a:objectDefaults>
  <a:extraClrSchemeLst/>
  <a:extLst>
    <a:ext uri="{05A4C25C-085E-4340-85A3-A5531E510DB2}">
      <thm15:themeFamily xmlns:thm15="http://schemas.microsoft.com/office/thememl/2012/main" name="PowerPoint_UGent_NL_PP.potx" id="{8626B7C0-3F6F-45EB-B060-728033822798}" vid="{34969B2A-3695-424A-980F-B87CB4E6EF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PowerPoint_UGent_NL_PP</Template>
  <TotalTime>747</TotalTime>
  <Words>2333</Words>
  <Application>Microsoft Office PowerPoint</Application>
  <PresentationFormat>Aangepast</PresentationFormat>
  <Paragraphs>257</Paragraphs>
  <Slides>43</Slides>
  <Notes>29</Notes>
  <HiddenSlides>0</HiddenSlides>
  <MMClips>0</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43</vt:i4>
      </vt:variant>
    </vt:vector>
  </HeadingPairs>
  <TitlesOfParts>
    <vt:vector size="46" baseType="lpstr">
      <vt:lpstr>Arial</vt:lpstr>
      <vt:lpstr>Calibri</vt:lpstr>
      <vt:lpstr>Kantoorthema</vt:lpstr>
      <vt:lpstr>PowerPoint-presentatie</vt:lpstr>
      <vt:lpstr>PMS Study Results</vt:lpstr>
      <vt:lpstr>PMS</vt:lpstr>
      <vt:lpstr>PowerPoint-presentatie</vt:lpstr>
      <vt:lpstr>Prevalence</vt:lpstr>
      <vt:lpstr>Questions</vt:lpstr>
      <vt:lpstr>methods</vt:lpstr>
      <vt:lpstr>Participants</vt:lpstr>
      <vt:lpstr>3 Testmoments  </vt:lpstr>
      <vt:lpstr>screening</vt:lpstr>
      <vt:lpstr>PSST</vt:lpstr>
      <vt:lpstr>groups</vt:lpstr>
      <vt:lpstr>PSS: Perceived Stress Scale</vt:lpstr>
      <vt:lpstr>PowerPoint-presentatie</vt:lpstr>
      <vt:lpstr>Analysis</vt:lpstr>
      <vt:lpstr>PSS</vt:lpstr>
      <vt:lpstr>PowerPoint-presentatie</vt:lpstr>
      <vt:lpstr>Brief State rumination index</vt:lpstr>
      <vt:lpstr>BSRI</vt:lpstr>
      <vt:lpstr>PowerPoint-presentatie</vt:lpstr>
      <vt:lpstr>IAPs IMAGES: Explicit measures</vt:lpstr>
      <vt:lpstr>IAPs IMAGES</vt:lpstr>
      <vt:lpstr>PowerPoint-presentatie</vt:lpstr>
      <vt:lpstr>PowerPoint-presentatie</vt:lpstr>
      <vt:lpstr>Valence</vt:lpstr>
      <vt:lpstr>PowerPoint-presentatie</vt:lpstr>
      <vt:lpstr>Arousal</vt:lpstr>
      <vt:lpstr>PowerPoint-presentatie</vt:lpstr>
      <vt:lpstr>Correlation norms</vt:lpstr>
      <vt:lpstr>PowerPoint-presentatie</vt:lpstr>
      <vt:lpstr>PowerPoint-presentatie</vt:lpstr>
      <vt:lpstr>Implicit measures: Emotional Expressions</vt:lpstr>
      <vt:lpstr>Facial Action Coding</vt:lpstr>
      <vt:lpstr>PowerPoint-presentatie</vt:lpstr>
      <vt:lpstr>Valence</vt:lpstr>
      <vt:lpstr>PowerPoint-presentatie</vt:lpstr>
      <vt:lpstr>Arousal</vt:lpstr>
      <vt:lpstr>PowerPoint-presentatie</vt:lpstr>
      <vt:lpstr>DASS</vt:lpstr>
      <vt:lpstr>DASS</vt:lpstr>
      <vt:lpstr>PowerPoint-presentatie</vt:lpstr>
      <vt:lpstr>PowerPoint-presentatie</vt:lpstr>
      <vt:lpstr>Sofie Raeymakers intern       E sofie.raeymakersugent.be www.ugent.be  </vt:lpstr>
    </vt:vector>
  </TitlesOfParts>
  <Manager/>
  <Company>Universiteit Gent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subject/>
  <dc:creator>Sofie Raeymakers</dc:creator>
  <cp:keywords/>
  <dc:description/>
  <cp:lastModifiedBy>Sofie Raeymakers</cp:lastModifiedBy>
  <cp:revision>1</cp:revision>
  <dcterms:created xsi:type="dcterms:W3CDTF">2021-10-20T11:38:13Z</dcterms:created>
  <dcterms:modified xsi:type="dcterms:W3CDTF">2021-10-25T11:54:43Z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icensed to">
    <vt:lpwstr>Ghent University</vt:lpwstr>
  </property>
  <property fmtid="{D5CDD505-2E9C-101B-9397-08002B2CF9AE}" pid="3" name="Version">
    <vt:lpwstr>1.1</vt:lpwstr>
  </property>
  <property fmtid="{D5CDD505-2E9C-101B-9397-08002B2CF9AE}" pid="4" name="Date">
    <vt:filetime>2019-05-23T22:00:00Z</vt:filetime>
  </property>
  <property fmtid="{D5CDD505-2E9C-101B-9397-08002B2CF9AE}" pid="5" name="Build">
    <vt:lpwstr>20</vt:lpwstr>
  </property>
</Properties>
</file>